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2" autoAdjust="0"/>
    <p:restoredTop sz="94660"/>
  </p:normalViewPr>
  <p:slideViewPr>
    <p:cSldViewPr snapToGrid="0">
      <p:cViewPr>
        <p:scale>
          <a:sx n="130" d="100"/>
          <a:sy n="130" d="100"/>
        </p:scale>
        <p:origin x="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A1632A9-099B-564C-76D7-C019B677B5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122A58-D53E-AC05-7679-D6F32B2FCCD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2B529C7-2E2A-4F0B-B215-627B96A87B2F}" type="datetime1">
              <a:rPr lang="es-ES"/>
              <a:pPr lvl="0"/>
              <a:t>08/01/2024</a:t>
            </a:fld>
            <a:endParaRPr lang="es-ES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5DDBBC34-84FF-BC1A-182E-6285BC75A4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02ECB74B-A260-E715-9CD9-004544FF2CC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FD5EF8-9167-D6D8-374C-ABCEAA711D8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F7A7B6-62A6-27A2-6C70-69FAEB89E2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89AA4DE-4A8A-45E3-B110-DB9315BC622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48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:a16="http://schemas.microsoft.com/office/drawing/2014/main" id="{30F2CAC1-7674-7B7E-614D-8FEE809FF7A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28650" y="2432825"/>
            <a:ext cx="7886700" cy="165575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3" name="Título 8">
            <a:extLst>
              <a:ext uri="{FF2B5EF4-FFF2-40B4-BE49-F238E27FC236}">
                <a16:creationId xmlns:a16="http://schemas.microsoft.com/office/drawing/2014/main" id="{2361601C-6127-0375-BE4D-B83B306848C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375671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6D0E8-8285-563F-27E5-AECEB9577C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74F222-4E0E-10A8-5EE4-2181E04F6B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2396953"/>
            <a:ext cx="7886700" cy="2449366"/>
          </a:xfrm>
        </p:spPr>
        <p:txBody>
          <a:bodyPr/>
          <a:lstStyle>
            <a:lvl1pPr>
              <a:defRPr sz="2400"/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s-ES" sz="20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s-ES" sz="18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835732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AE023-6BA6-A090-839B-21F227058A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476143"/>
            <a:ext cx="7886700" cy="858895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E0866D-75AD-6F1B-3400-FF4D3A7595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2335039"/>
            <a:ext cx="7886700" cy="375460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3527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EA0A2-530A-684B-225A-5755D535216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77456E-CF6C-06DB-2D7E-0DFB7505442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2396953"/>
            <a:ext cx="3867153" cy="3780010"/>
          </a:xfrm>
        </p:spPr>
        <p:txBody>
          <a:bodyPr/>
          <a:lstStyle>
            <a:lvl1pPr>
              <a:defRPr sz="2400"/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s-ES" sz="20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s-ES" sz="18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834C92-11E8-1D21-CCAF-CABA8865666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2396953"/>
            <a:ext cx="3867153" cy="3780010"/>
          </a:xfrm>
        </p:spPr>
        <p:txBody>
          <a:bodyPr/>
          <a:lstStyle>
            <a:lvl1pPr>
              <a:defRPr sz="2400"/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s-ES" sz="20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s-ES" sz="18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9344693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5E88A-4F98-1D75-8D7B-523D965996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>
            <a:lvl1pPr algn="ctr">
              <a:defRPr sz="3200"/>
            </a:lvl1pPr>
          </a:lstStyle>
          <a:p>
            <a:pPr lvl="0"/>
            <a:r>
              <a:rPr lang="es-ES"/>
              <a:t>¡Gracias!</a:t>
            </a:r>
          </a:p>
        </p:txBody>
      </p:sp>
      <p:pic>
        <p:nvPicPr>
          <p:cNvPr id="3" name="Imagen 3">
            <a:extLst>
              <a:ext uri="{FF2B5EF4-FFF2-40B4-BE49-F238E27FC236}">
                <a16:creationId xmlns:a16="http://schemas.microsoft.com/office/drawing/2014/main" id="{B8D3AD42-ECDD-DB1B-5215-30A05F1C7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533" y="5882883"/>
            <a:ext cx="1756425" cy="388802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4" name="Grupo 2">
            <a:extLst>
              <a:ext uri="{FF2B5EF4-FFF2-40B4-BE49-F238E27FC236}">
                <a16:creationId xmlns:a16="http://schemas.microsoft.com/office/drawing/2014/main" id="{A6F88285-D715-49D4-6559-6AA08494AFCB}"/>
              </a:ext>
            </a:extLst>
          </p:cNvPr>
          <p:cNvGrpSpPr/>
          <p:nvPr/>
        </p:nvGrpSpPr>
        <p:grpSpPr>
          <a:xfrm>
            <a:off x="158090" y="5962080"/>
            <a:ext cx="2189485" cy="230401"/>
            <a:chOff x="158090" y="5962080"/>
            <a:chExt cx="2189485" cy="230401"/>
          </a:xfrm>
        </p:grpSpPr>
        <p:pic>
          <p:nvPicPr>
            <p:cNvPr id="5" name="Imagen 4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25CB45B3-F8E8-DD6A-B234-B84EB893EF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8090" y="5962080"/>
              <a:ext cx="695346" cy="230401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6" name="Imagen 5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054D84D8-0036-8F77-160C-9EDD38F6F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4307" y="5962080"/>
              <a:ext cx="1203268" cy="230401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9AFF15D1-9CC5-FC2F-BB31-5D5E711F4305}"/>
              </a:ext>
            </a:extLst>
          </p:cNvPr>
          <p:cNvSpPr txBox="1"/>
          <p:nvPr/>
        </p:nvSpPr>
        <p:spPr>
          <a:xfrm>
            <a:off x="2765694" y="5883560"/>
            <a:ext cx="3612602" cy="4001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FONDO EUROPEO DE DESENVOLVEMENTO REXIONAL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00" b="0" i="1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Unha maneria de facer Europa</a:t>
            </a:r>
          </a:p>
        </p:txBody>
      </p:sp>
    </p:spTree>
    <p:extLst>
      <p:ext uri="{BB962C8B-B14F-4D97-AF65-F5344CB8AC3E}">
        <p14:creationId xmlns:p14="http://schemas.microsoft.com/office/powerpoint/2010/main" val="342621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B4D689E-3C08-07BC-6AED-EC254C327F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1413159"/>
            <a:ext cx="7886700" cy="9837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Título presentación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9DEC89-9C2D-F010-FDB5-42050BE5884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2396953"/>
            <a:ext cx="7886700" cy="17843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Subtítulo presentación</a:t>
            </a:r>
          </a:p>
        </p:txBody>
      </p:sp>
      <p:pic>
        <p:nvPicPr>
          <p:cNvPr id="4" name="Imagen 7">
            <a:extLst>
              <a:ext uri="{FF2B5EF4-FFF2-40B4-BE49-F238E27FC236}">
                <a16:creationId xmlns:a16="http://schemas.microsoft.com/office/drawing/2014/main" id="{49B35F42-62C3-F3CC-0807-502D6C142A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311810"/>
            <a:ext cx="9144000" cy="54618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n 9" descr="Imagen que contiene rojo, reloj, azul&#10;&#10;Descripción generada automáticamente">
            <a:extLst>
              <a:ext uri="{FF2B5EF4-FFF2-40B4-BE49-F238E27FC236}">
                <a16:creationId xmlns:a16="http://schemas.microsoft.com/office/drawing/2014/main" id="{C3FDD2A2-2E92-6414-E8E6-46CDB15417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7815" y="191694"/>
            <a:ext cx="3649288" cy="465274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4000" b="1" i="0" u="none" strike="noStrike" kern="1200" cap="none" spc="0" baseline="0">
          <a:solidFill>
            <a:srgbClr val="002060"/>
          </a:solidFill>
          <a:uFillTx/>
          <a:latin typeface="Raleway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Raleway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6">
            <a:extLst>
              <a:ext uri="{FF2B5EF4-FFF2-40B4-BE49-F238E27FC236}">
                <a16:creationId xmlns:a16="http://schemas.microsoft.com/office/drawing/2014/main" id="{E0BDF142-9FB4-1D70-06C9-1683239CA79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28650" y="2432825"/>
            <a:ext cx="7886700" cy="1655758"/>
          </a:xfrm>
        </p:spPr>
        <p:txBody>
          <a:bodyPr/>
          <a:lstStyle/>
          <a:p>
            <a:endParaRPr lang="es-ES"/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D55CA759-76E3-3E97-2BED-3C09D1731A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uadroTexto 1">
            <a:extLst>
              <a:ext uri="{FF2B5EF4-FFF2-40B4-BE49-F238E27FC236}">
                <a16:creationId xmlns:a16="http://schemas.microsoft.com/office/drawing/2014/main" id="{49C3E5D1-2953-7F87-9367-1B5464E6889D}"/>
              </a:ext>
            </a:extLst>
          </p:cNvPr>
          <p:cNvSpPr txBox="1"/>
          <p:nvPr/>
        </p:nvSpPr>
        <p:spPr>
          <a:xfrm>
            <a:off x="628650" y="4379052"/>
            <a:ext cx="194676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Raleway"/>
              </a:rPr>
              <a:t>Autores</a:t>
            </a:r>
          </a:p>
        </p:txBody>
      </p:sp>
      <p:sp>
        <p:nvSpPr>
          <p:cNvPr id="5" name="CuadroTexto 2">
            <a:extLst>
              <a:ext uri="{FF2B5EF4-FFF2-40B4-BE49-F238E27FC236}">
                <a16:creationId xmlns:a16="http://schemas.microsoft.com/office/drawing/2014/main" id="{DA7A1FB7-4AF4-B37E-D773-A7955570F8E5}"/>
              </a:ext>
            </a:extLst>
          </p:cNvPr>
          <p:cNvSpPr txBox="1"/>
          <p:nvPr/>
        </p:nvSpPr>
        <p:spPr>
          <a:xfrm>
            <a:off x="628650" y="5075505"/>
            <a:ext cx="160229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Raleway"/>
              </a:rPr>
              <a:t>dd/mm/aa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368B8A8-E288-9F7E-4F32-C4D45E29CF24}"/>
              </a:ext>
            </a:extLst>
          </p:cNvPr>
          <p:cNvSpPr/>
          <p:nvPr/>
        </p:nvSpPr>
        <p:spPr>
          <a:xfrm>
            <a:off x="0" y="6402968"/>
            <a:ext cx="1352095" cy="451776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89E272B-179E-8AEA-8B9E-C6D6F0CD400A}"/>
              </a:ext>
            </a:extLst>
          </p:cNvPr>
          <p:cNvSpPr/>
          <p:nvPr/>
        </p:nvSpPr>
        <p:spPr>
          <a:xfrm>
            <a:off x="1352095" y="6399712"/>
            <a:ext cx="7791905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Imagen 7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28B3EB78-3435-C43F-06AD-3F21B8E72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99" y="6474537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D9BB8819-9122-C623-BBCA-1CBAB8929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882" y="6474537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B5C4CB80-36A8-760A-9B09-4EA22AEE6D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91936" y="6464296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CE8D1-56B7-BDD9-6D49-591B34F008D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338006-1BB3-0E98-B344-0FAC7E0AB63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BBC63F-2AE7-ECEB-263E-ECD324BBD067}"/>
              </a:ext>
            </a:extLst>
          </p:cNvPr>
          <p:cNvSpPr txBox="1">
            <a:spLocks noGrp="1"/>
          </p:cNvSpPr>
          <p:nvPr>
            <p:ph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396B6802-F756-62E3-1F56-89FDCE3DD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98" y="6432648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D89C88FE-25AF-F2C3-F3BD-A5B96D738C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103" y="6427527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7370CA87-B0A3-9037-6C8E-55C4FDE936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3361" y="6417286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97B34A87-110F-8262-D5A5-A7CE949CBEA2}"/>
              </a:ext>
            </a:extLst>
          </p:cNvPr>
          <p:cNvSpPr/>
          <p:nvPr/>
        </p:nvSpPr>
        <p:spPr>
          <a:xfrm>
            <a:off x="0" y="6395434"/>
            <a:ext cx="9144000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3" name="Imagen 1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BEF9D2B-BDFE-33F1-05F5-E0E577733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99" y="6474537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4" name="Imagen 13" descr="Logotipo&#10;&#10;Descripción generada automáticamente">
            <a:extLst>
              <a:ext uri="{FF2B5EF4-FFF2-40B4-BE49-F238E27FC236}">
                <a16:creationId xmlns:a16="http://schemas.microsoft.com/office/drawing/2014/main" id="{66E1E0E9-FFCC-286B-62D9-FBBD224A7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882" y="6474537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5" name="Gráfico 14">
            <a:extLst>
              <a:ext uri="{FF2B5EF4-FFF2-40B4-BE49-F238E27FC236}">
                <a16:creationId xmlns:a16="http://schemas.microsoft.com/office/drawing/2014/main" id="{56450107-7CDB-E33E-2745-185D07566C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91936" y="6464296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C273B-6B00-4315-DE63-AF41378EDE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680144-ABFD-CABF-6A94-23BD62EBC6B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97902CB-1AE1-C62F-7A00-627336ED6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98" y="6432648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BA45E5D6-E72E-EF30-CCC4-0CEC94861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103" y="6427527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78F0700F-8879-2A17-561A-3DE8F1BE45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3361" y="6417286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17380331-2B74-EFC4-332B-986D2401564E}"/>
              </a:ext>
            </a:extLst>
          </p:cNvPr>
          <p:cNvSpPr/>
          <p:nvPr/>
        </p:nvSpPr>
        <p:spPr>
          <a:xfrm>
            <a:off x="0" y="6400284"/>
            <a:ext cx="9144000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0" name="Imagen 9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9B9FC27-F8A4-0364-4ADC-D7C5C4449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799" y="6474537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298CD76-940C-0BB2-95CA-059B2F6A4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882" y="6474537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45C102A6-FE61-8B3B-5984-3732821952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91936" y="6464296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5">
            <a:extLst>
              <a:ext uri="{FF2B5EF4-FFF2-40B4-BE49-F238E27FC236}">
                <a16:creationId xmlns:a16="http://schemas.microsoft.com/office/drawing/2014/main" id="{2F51A29F-4663-18EE-4298-D174549134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3D078569-1200-57C8-9BA4-0BCD72560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3361" y="6417286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B49E70F-4775-722F-DFC4-A0098BE8200B}"/>
              </a:ext>
            </a:extLst>
          </p:cNvPr>
          <p:cNvSpPr/>
          <p:nvPr/>
        </p:nvSpPr>
        <p:spPr>
          <a:xfrm>
            <a:off x="0" y="6400284"/>
            <a:ext cx="9144000" cy="455032"/>
          </a:xfrm>
          <a:prstGeom prst="rect">
            <a:avLst/>
          </a:prstGeom>
          <a:solidFill>
            <a:srgbClr val="27285B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9" name="Imagen 8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28DF0B63-4271-860E-6383-2C2B3325C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799" y="6474537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D88DD686-0CFE-6A36-2FA1-85419A21A0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1882" y="6474537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Gráfico 10">
            <a:extLst>
              <a:ext uri="{FF2B5EF4-FFF2-40B4-BE49-F238E27FC236}">
                <a16:creationId xmlns:a16="http://schemas.microsoft.com/office/drawing/2014/main" id="{31D5AFE7-EF4B-CD71-34C7-04B257A2A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91936" y="6464296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5">
            <a:extLst>
              <a:ext uri="{FF2B5EF4-FFF2-40B4-BE49-F238E27FC236}">
                <a16:creationId xmlns:a16="http://schemas.microsoft.com/office/drawing/2014/main" id="{2935DC04-6181-92DB-7291-81F73EE384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s-ES"/>
              <a:t>Grazas!</a:t>
            </a:r>
          </a:p>
        </p:txBody>
      </p:sp>
      <p:pic>
        <p:nvPicPr>
          <p:cNvPr id="3" name="Imagen 3" descr="Logotipo&#10;&#10;Descripción generada automáticamente">
            <a:extLst>
              <a:ext uri="{FF2B5EF4-FFF2-40B4-BE49-F238E27FC236}">
                <a16:creationId xmlns:a16="http://schemas.microsoft.com/office/drawing/2014/main" id="{3D4BA3D1-992A-551B-E8F4-AA29C01F09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8650" y="5702939"/>
            <a:ext cx="1123953" cy="37147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Imagen 2" descr="Texto&#10;&#10;Descripción generada automáticamente">
            <a:extLst>
              <a:ext uri="{FF2B5EF4-FFF2-40B4-BE49-F238E27FC236}">
                <a16:creationId xmlns:a16="http://schemas.microsoft.com/office/drawing/2014/main" id="{FBBF5064-3FB7-FE12-3714-2D79AE96C8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776664" y="5702939"/>
            <a:ext cx="1590671" cy="38100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Imagen 1" descr="Logotipo&#10;&#10;Descripción generada automáticamente">
            <a:extLst>
              <a:ext uri="{FF2B5EF4-FFF2-40B4-BE49-F238E27FC236}">
                <a16:creationId xmlns:a16="http://schemas.microsoft.com/office/drawing/2014/main" id="{EF68AF79-798A-4149-5390-9B85780201A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748336" y="5702939"/>
            <a:ext cx="1767013" cy="3714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F304A9E2-1631-055B-A4B7-7E0A6C53AAC4}"/>
              </a:ext>
            </a:extLst>
          </p:cNvPr>
          <p:cNvSpPr/>
          <p:nvPr/>
        </p:nvSpPr>
        <p:spPr>
          <a:xfrm>
            <a:off x="2409910" y="746296"/>
            <a:ext cx="9144000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" sz="1800" b="0" i="0" u="none" strike="noStrike" kern="1200" cap="none" spc="0" baseline="0">
              <a:solidFill>
                <a:srgbClr val="000000"/>
              </a:solidFill>
              <a:uFillTx/>
              <a:latin typeface="Raleway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E8D5363-A875-3E2A-5033-6EAD1615CD96}"/>
              </a:ext>
            </a:extLst>
          </p:cNvPr>
          <p:cNvSpPr/>
          <p:nvPr/>
        </p:nvSpPr>
        <p:spPr>
          <a:xfrm>
            <a:off x="2409910" y="4832521"/>
            <a:ext cx="9144000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gl-ES" sz="700" b="0" i="0" u="none" strike="noStrike" kern="1200" cap="none" spc="0" baseline="0">
                <a:solidFill>
                  <a:srgbClr val="55555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                </a:t>
            </a:r>
            <a:endParaRPr lang="gl-E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E5D1D844-FE0A-E2CE-19C2-9573ABACC893}"/>
              </a:ext>
            </a:extLst>
          </p:cNvPr>
          <p:cNvSpPr/>
          <p:nvPr/>
        </p:nvSpPr>
        <p:spPr>
          <a:xfrm>
            <a:off x="2409910" y="5213524"/>
            <a:ext cx="9144000" cy="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gl-ES" sz="700" b="0" i="0" u="none" strike="noStrike" kern="1200" cap="none" spc="0" baseline="0">
                <a:solidFill>
                  <a:srgbClr val="555555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         </a:t>
            </a:r>
            <a:endParaRPr lang="gl-E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pic>
        <p:nvPicPr>
          <p:cNvPr id="11" name="Imagen 10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267AAF53-C133-0F2D-3A7B-2CF6EE30BB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0798" y="6432648"/>
            <a:ext cx="1262402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Imagen 11" descr="Logotipo&#10;&#10;Descripción generada automáticamente">
            <a:extLst>
              <a:ext uri="{FF2B5EF4-FFF2-40B4-BE49-F238E27FC236}">
                <a16:creationId xmlns:a16="http://schemas.microsoft.com/office/drawing/2014/main" id="{730B5BCC-4BD4-ADA2-7F8E-313C07EFE5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103" y="6427527"/>
            <a:ext cx="923534" cy="3053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id="{A2B1579A-DCCF-C6D7-4A68-463D363258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53361" y="6417286"/>
            <a:ext cx="1500182" cy="31562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apositiva inic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F4E526841F03499515D90E8166C23C" ma:contentTypeVersion="19" ma:contentTypeDescription="Crear un documento." ma:contentTypeScope="" ma:versionID="4a3fbfc972c3d4fb7a1833dd59b326e8">
  <xsd:schema xmlns:xsd="http://www.w3.org/2001/XMLSchema" xmlns:xs="http://www.w3.org/2001/XMLSchema" xmlns:p="http://schemas.microsoft.com/office/2006/metadata/properties" xmlns:ns2="198d1e39-b65c-4dc2-894a-9fbd7d0fab3d" xmlns:ns3="8e972b41-cc2f-4dc4-9342-e3b4dc3de38f" targetNamespace="http://schemas.microsoft.com/office/2006/metadata/properties" ma:root="true" ma:fieldsID="23b00e1a92516d129948d4f9af13794f" ns2:_="" ns3:_="">
    <xsd:import namespace="198d1e39-b65c-4dc2-894a-9fbd7d0fab3d"/>
    <xsd:import namespace="8e972b41-cc2f-4dc4-9342-e3b4dc3de3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escription" minOccurs="0"/>
                <xsd:element ref="ns2: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d1e39-b65c-4dc2-894a-9fbd7d0fa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0" nillable="true" ma:displayName="Description" ma:format="Dropdown" ma:internalName="Description">
      <xsd:simpleType>
        <xsd:restriction base="dms:Note">
          <xsd:maxLength value="255"/>
        </xsd:restriction>
      </xsd:simpleType>
    </xsd:element>
    <xsd:element name="Data" ma:index="21" nillable="true" ma:displayName="Data" ma:format="DateTime" ma:internalName="Data">
      <xsd:simpleType>
        <xsd:restriction base="dms:DateTim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Etiquetas da imaxe" ma:readOnly="false" ma:fieldId="{5cf76f15-5ced-4ddc-b409-7134ff3c332f}" ma:taxonomyMulti="true" ma:sspId="04ff2239-6882-44d2-9130-f48d739988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72b41-cc2f-4dc4-9342-e3b4dc3de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mpartido con detalle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30b4138-82c3-4a78-8758-5f559e5ce2be}" ma:internalName="TaxCatchAll" ma:showField="CatchAllData" ma:web="8e972b41-cc2f-4dc4-9342-e3b4dc3de3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198d1e39-b65c-4dc2-894a-9fbd7d0fab3d" xsi:nil="true"/>
    <lcf76f155ced4ddcb4097134ff3c332f xmlns="198d1e39-b65c-4dc2-894a-9fbd7d0fab3d">
      <Terms xmlns="http://schemas.microsoft.com/office/infopath/2007/PartnerControls"/>
    </lcf76f155ced4ddcb4097134ff3c332f>
    <Data xmlns="198d1e39-b65c-4dc2-894a-9fbd7d0fab3d" xsi:nil="true"/>
    <TaxCatchAll xmlns="8e972b41-cc2f-4dc4-9342-e3b4dc3de38f" xsi:nil="true"/>
  </documentManagement>
</p:properties>
</file>

<file path=customXml/itemProps1.xml><?xml version="1.0" encoding="utf-8"?>
<ds:datastoreItem xmlns:ds="http://schemas.openxmlformats.org/officeDocument/2006/customXml" ds:itemID="{D48FD16C-404B-42DA-8A86-E36474623D4A}"/>
</file>

<file path=customXml/itemProps2.xml><?xml version="1.0" encoding="utf-8"?>
<ds:datastoreItem xmlns:ds="http://schemas.openxmlformats.org/officeDocument/2006/customXml" ds:itemID="{4CD9577D-7D2C-4532-8569-4481DD8150D0}"/>
</file>

<file path=customXml/itemProps3.xml><?xml version="1.0" encoding="utf-8"?>
<ds:datastoreItem xmlns:ds="http://schemas.openxmlformats.org/officeDocument/2006/customXml" ds:itemID="{D2F609DA-4E76-4CF8-8A79-253298A6AC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10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Raleway</vt:lpstr>
      <vt:lpstr>Diapositiva inicial</vt:lpstr>
      <vt:lpstr>Presentación de PowerPoint</vt:lpstr>
      <vt:lpstr>Presentación de PowerPoint</vt:lpstr>
      <vt:lpstr>Presentación de PowerPoint</vt:lpstr>
      <vt:lpstr>Presentación de PowerPoint</vt:lpstr>
      <vt:lpstr>Grazas!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CUESTA ELENA</dc:creator>
  <cp:lastModifiedBy>REY PAN MANUEL</cp:lastModifiedBy>
  <cp:revision>11</cp:revision>
  <dcterms:created xsi:type="dcterms:W3CDTF">2019-11-20T15:01:32Z</dcterms:created>
  <dcterms:modified xsi:type="dcterms:W3CDTF">2024-01-08T13:56:01Z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0x010100F3F4E526841F03499515D90E8166C23C</vt:lpwstr>
  </property>
</Properties>
</file>