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Y PAN MANUEL" userId="b77681bc-5923-454b-aafe-444829395057" providerId="ADAL" clId="{69537A8A-0C1F-4381-AFCF-CBB9D65ACE7E}"/>
    <pc:docChg chg="custSel modSld">
      <pc:chgData name="REY PAN MANUEL" userId="b77681bc-5923-454b-aafe-444829395057" providerId="ADAL" clId="{69537A8A-0C1F-4381-AFCF-CBB9D65ACE7E}" dt="2023-12-28T08:30:39.963" v="2" actId="478"/>
      <pc:docMkLst>
        <pc:docMk/>
      </pc:docMkLst>
      <pc:sldChg chg="delSp mod">
        <pc:chgData name="REY PAN MANUEL" userId="b77681bc-5923-454b-aafe-444829395057" providerId="ADAL" clId="{69537A8A-0C1F-4381-AFCF-CBB9D65ACE7E}" dt="2023-12-28T08:30:39.963" v="2" actId="478"/>
        <pc:sldMkLst>
          <pc:docMk/>
          <pc:sldMk cId="0" sldId="261"/>
        </pc:sldMkLst>
        <pc:picChg chg="del">
          <ac:chgData name="REY PAN MANUEL" userId="b77681bc-5923-454b-aafe-444829395057" providerId="ADAL" clId="{69537A8A-0C1F-4381-AFCF-CBB9D65ACE7E}" dt="2023-12-28T08:30:38.092" v="0" actId="478"/>
          <ac:picMkLst>
            <pc:docMk/>
            <pc:sldMk cId="0" sldId="261"/>
            <ac:picMk id="3" creationId="{3445A6E1-74F9-EB5D-3678-2C0C83E9643A}"/>
          </ac:picMkLst>
        </pc:picChg>
        <pc:picChg chg="del">
          <ac:chgData name="REY PAN MANUEL" userId="b77681bc-5923-454b-aafe-444829395057" providerId="ADAL" clId="{69537A8A-0C1F-4381-AFCF-CBB9D65ACE7E}" dt="2023-12-28T08:30:39.082" v="1" actId="478"/>
          <ac:picMkLst>
            <pc:docMk/>
            <pc:sldMk cId="0" sldId="261"/>
            <ac:picMk id="4" creationId="{F9A5DF5A-0970-3389-EEE6-8F90611EB455}"/>
          </ac:picMkLst>
        </pc:picChg>
        <pc:picChg chg="del">
          <ac:chgData name="REY PAN MANUEL" userId="b77681bc-5923-454b-aafe-444829395057" providerId="ADAL" clId="{69537A8A-0C1F-4381-AFCF-CBB9D65ACE7E}" dt="2023-12-28T08:30:39.963" v="2" actId="478"/>
          <ac:picMkLst>
            <pc:docMk/>
            <pc:sldMk cId="0" sldId="261"/>
            <ac:picMk id="5" creationId="{5C6EFB6D-7247-4005-5FF0-85B3E645BE71}"/>
          </ac:picMkLst>
        </pc:picChg>
      </pc:sldChg>
    </pc:docChg>
  </pc:docChgLst>
  <pc:docChgLst>
    <pc:chgData name="REY PAN MANUEL" userId="b77681bc-5923-454b-aafe-444829395057" providerId="ADAL" clId="{DADF0ACA-C567-4CCB-A3AD-33D955F62E85}"/>
    <pc:docChg chg="modSld">
      <pc:chgData name="REY PAN MANUEL" userId="b77681bc-5923-454b-aafe-444829395057" providerId="ADAL" clId="{DADF0ACA-C567-4CCB-A3AD-33D955F62E85}" dt="2023-12-12T13:34:16.525" v="3"/>
      <pc:docMkLst>
        <pc:docMk/>
      </pc:docMkLst>
      <pc:sldChg chg="addSp delSp modSp mod">
        <pc:chgData name="REY PAN MANUEL" userId="b77681bc-5923-454b-aafe-444829395057" providerId="ADAL" clId="{DADF0ACA-C567-4CCB-A3AD-33D955F62E85}" dt="2023-12-12T13:34:16.525" v="3"/>
        <pc:sldMkLst>
          <pc:docMk/>
          <pc:sldMk cId="0" sldId="256"/>
        </pc:sldMkLst>
        <pc:spChg chg="add del mod">
          <ac:chgData name="REY PAN MANUEL" userId="b77681bc-5923-454b-aafe-444829395057" providerId="ADAL" clId="{DADF0ACA-C567-4CCB-A3AD-33D955F62E85}" dt="2023-12-12T13:34:16.525" v="3"/>
          <ac:spMkLst>
            <pc:docMk/>
            <pc:sldMk cId="0" sldId="256"/>
            <ac:spMk id="7" creationId="{FC801EE0-A898-75BE-4811-4156CA0324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66D01DD-69E7-9A69-9134-A8EC0980785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3ADCCB2-7539-FEF1-074A-D0C1C302871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EBB009B-6FF4-46E0-AE91-DF12AF56F49C}" type="datetime1">
              <a:rPr lang="es-ES"/>
              <a:pPr lvl="0"/>
              <a:t>28/12/2023</a:t>
            </a:fld>
            <a:endParaRPr lang="es-ES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00F2329C-2667-2E19-D3E9-99F7930A81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D8421501-4361-2722-9438-FE63C0731C8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560CC5-E71C-0B22-FD6F-4090BC97679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B11CD8-E221-7E9C-9CE6-6A62DCF841D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323DE6F-17EA-42B5-A846-12E783F7C8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91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:a16="http://schemas.microsoft.com/office/drawing/2014/main" id="{78964800-15A4-EAE0-4679-5ECB786D6FE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38203" y="2432825"/>
            <a:ext cx="10515600" cy="165575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  <p:sp>
        <p:nvSpPr>
          <p:cNvPr id="3" name="Título 8">
            <a:extLst>
              <a:ext uri="{FF2B5EF4-FFF2-40B4-BE49-F238E27FC236}">
                <a16:creationId xmlns:a16="http://schemas.microsoft.com/office/drawing/2014/main" id="{95DA3BDC-E93D-A0E1-D5F6-D7BDEB7F2C3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968EA2E-67B2-7EF2-E5CE-E472269B97B3}"/>
              </a:ext>
            </a:extLst>
          </p:cNvPr>
          <p:cNvSpPr/>
          <p:nvPr/>
        </p:nvSpPr>
        <p:spPr>
          <a:xfrm>
            <a:off x="13002" y="6318458"/>
            <a:ext cx="1352095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FCB2E02-51F7-8909-6AA2-BB2CEA61AF03}"/>
              </a:ext>
            </a:extLst>
          </p:cNvPr>
          <p:cNvSpPr/>
          <p:nvPr/>
        </p:nvSpPr>
        <p:spPr>
          <a:xfrm>
            <a:off x="4217377" y="6318458"/>
            <a:ext cx="4407636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38BF05A6-0ECD-87B2-0503-8FC9DA85D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603" y="6411818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78F40428-1D0E-9F32-AD8D-35FF3FDBC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614" y="6411818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143974EA-1B1F-5236-8BE8-42572847B6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8469" y="6388162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4096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B8D86-2433-1CE0-1DC5-6E7E7B88FA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E49731-FC9E-F748-CAE9-131CCC4D20D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396953"/>
            <a:ext cx="10515600" cy="2449366"/>
          </a:xfrm>
        </p:spPr>
        <p:txBody>
          <a:bodyPr/>
          <a:lstStyle>
            <a:lvl1pPr>
              <a:defRPr sz="2400"/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s-ES" sz="20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s-ES" sz="18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9C47498-8370-7075-5630-1122C6C2F447}"/>
              </a:ext>
            </a:extLst>
          </p:cNvPr>
          <p:cNvSpPr/>
          <p:nvPr/>
        </p:nvSpPr>
        <p:spPr>
          <a:xfrm>
            <a:off x="13002" y="6318458"/>
            <a:ext cx="1352095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DE1C71C-37FB-03CA-1559-3054F7158A12}"/>
              </a:ext>
            </a:extLst>
          </p:cNvPr>
          <p:cNvSpPr/>
          <p:nvPr/>
        </p:nvSpPr>
        <p:spPr>
          <a:xfrm>
            <a:off x="4217377" y="6318458"/>
            <a:ext cx="4407636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F7C95D0F-185C-C2FE-9F6F-4CC8B5EDD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603" y="6411818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DE865741-9B0E-FE2D-6C38-E4D6B1D4D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614" y="6411818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5F30DD7E-0C26-FD2C-63C4-3D075B4B28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8469" y="6388162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7246162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8A7DE-64A6-790C-56DB-0F05386F29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476143"/>
            <a:ext cx="10515600" cy="858895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18FF04-ECF7-1BAD-4D06-BDAB23118F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2335039"/>
            <a:ext cx="10515600" cy="375460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A10C65E-AA6C-1C65-7AF6-ED3B04B833A9}"/>
              </a:ext>
            </a:extLst>
          </p:cNvPr>
          <p:cNvSpPr/>
          <p:nvPr/>
        </p:nvSpPr>
        <p:spPr>
          <a:xfrm>
            <a:off x="13002" y="6318458"/>
            <a:ext cx="1352095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5F4957-FA44-676C-3AEF-A7CB00BC5B1C}"/>
              </a:ext>
            </a:extLst>
          </p:cNvPr>
          <p:cNvSpPr/>
          <p:nvPr/>
        </p:nvSpPr>
        <p:spPr>
          <a:xfrm>
            <a:off x="4217377" y="6318458"/>
            <a:ext cx="4407636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E5663140-3CC4-47BA-4731-AC43321D5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603" y="6411818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A3D47AB-31A6-0337-3716-18C1EC4EB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614" y="6411818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543F4119-2531-C421-A329-288A86BA22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8469" y="6388162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17016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CA370-F21D-799B-3E4D-7CACC601FE8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A79EE-7F24-5195-AB76-41974018BCF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396953"/>
            <a:ext cx="5156201" cy="3780010"/>
          </a:xfrm>
        </p:spPr>
        <p:txBody>
          <a:bodyPr/>
          <a:lstStyle>
            <a:lvl1pPr>
              <a:defRPr sz="2400"/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s-ES" sz="20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s-ES" sz="18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ACD7F5-DFB5-969A-12F1-0DB81FBFD6F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97602" y="2396953"/>
            <a:ext cx="5156201" cy="3780010"/>
          </a:xfrm>
        </p:spPr>
        <p:txBody>
          <a:bodyPr/>
          <a:lstStyle>
            <a:lvl1pPr>
              <a:defRPr sz="2400"/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s-ES" sz="20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s-ES" sz="18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94AA5E-CBD5-A23D-5D17-A6034775554A}"/>
              </a:ext>
            </a:extLst>
          </p:cNvPr>
          <p:cNvSpPr/>
          <p:nvPr/>
        </p:nvSpPr>
        <p:spPr>
          <a:xfrm>
            <a:off x="13002" y="6318458"/>
            <a:ext cx="1352095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F73446C-16FE-83A0-A677-A46AB70DF0E1}"/>
              </a:ext>
            </a:extLst>
          </p:cNvPr>
          <p:cNvSpPr/>
          <p:nvPr/>
        </p:nvSpPr>
        <p:spPr>
          <a:xfrm>
            <a:off x="4217377" y="6318458"/>
            <a:ext cx="4407636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CB2FF8DB-9358-7726-2B2E-98EB71A68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603" y="6411818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C03177E9-EE88-56B2-3C9E-D9C3642E0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614" y="6411818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9AE846AB-4FB4-1E68-CB7C-D14B5B047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8469" y="6388162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679146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7F453-8864-BA94-3267-DD3E957A4F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>
            <a:lvl1pPr algn="ctr">
              <a:defRPr sz="3200"/>
            </a:lvl1pPr>
          </a:lstStyle>
          <a:p>
            <a:pPr lvl="0"/>
            <a:r>
              <a:rPr lang="es-ES"/>
              <a:t>¡Gracias!</a:t>
            </a:r>
          </a:p>
        </p:txBody>
      </p:sp>
      <p:sp>
        <p:nvSpPr>
          <p:cNvPr id="3" name="Rectángulo 9">
            <a:extLst>
              <a:ext uri="{FF2B5EF4-FFF2-40B4-BE49-F238E27FC236}">
                <a16:creationId xmlns:a16="http://schemas.microsoft.com/office/drawing/2014/main" id="{A882ED01-BC11-EED9-6D4E-ACEEED39BA88}"/>
              </a:ext>
            </a:extLst>
          </p:cNvPr>
          <p:cNvSpPr/>
          <p:nvPr/>
        </p:nvSpPr>
        <p:spPr>
          <a:xfrm>
            <a:off x="13002" y="6318458"/>
            <a:ext cx="1352095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ángulo 18">
            <a:extLst>
              <a:ext uri="{FF2B5EF4-FFF2-40B4-BE49-F238E27FC236}">
                <a16:creationId xmlns:a16="http://schemas.microsoft.com/office/drawing/2014/main" id="{B7ED07C0-6EA4-74FB-6E4D-F3A436A12971}"/>
              </a:ext>
            </a:extLst>
          </p:cNvPr>
          <p:cNvSpPr/>
          <p:nvPr/>
        </p:nvSpPr>
        <p:spPr>
          <a:xfrm>
            <a:off x="4217377" y="6318458"/>
            <a:ext cx="4407636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Imagen 1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C6876A92-33A5-17B3-639C-B84CAFB8E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603" y="6411818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agen 13" descr="Logotipo&#10;&#10;Descripción generada automáticamente">
            <a:extLst>
              <a:ext uri="{FF2B5EF4-FFF2-40B4-BE49-F238E27FC236}">
                <a16:creationId xmlns:a16="http://schemas.microsoft.com/office/drawing/2014/main" id="{36F456CE-3483-83BE-A095-47E475A5C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614" y="6411818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Gráfico 17">
            <a:extLst>
              <a:ext uri="{FF2B5EF4-FFF2-40B4-BE49-F238E27FC236}">
                <a16:creationId xmlns:a16="http://schemas.microsoft.com/office/drawing/2014/main" id="{BB79C9C6-4DDA-3214-CE75-A27CC222C6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8469" y="6388162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2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DAB5D7-554D-AE6F-D053-C6E8B2C7D1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1413159"/>
            <a:ext cx="10515600" cy="9837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Título presentación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81105A-584D-294C-79FB-7556799A42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2396953"/>
            <a:ext cx="10515600" cy="17843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Subtítulo presentación</a:t>
            </a:r>
          </a:p>
        </p:txBody>
      </p:sp>
      <p:pic>
        <p:nvPicPr>
          <p:cNvPr id="4" name="Imagen 14">
            <a:extLst>
              <a:ext uri="{FF2B5EF4-FFF2-40B4-BE49-F238E27FC236}">
                <a16:creationId xmlns:a16="http://schemas.microsoft.com/office/drawing/2014/main" id="{1C5139BD-09DD-421D-3ED3-75BA2AC5F8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311911"/>
            <a:ext cx="12191996" cy="5460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n 6" descr="Interfaz de usuario gráfica, Texto">
            <a:extLst>
              <a:ext uri="{FF2B5EF4-FFF2-40B4-BE49-F238E27FC236}">
                <a16:creationId xmlns:a16="http://schemas.microsoft.com/office/drawing/2014/main" id="{254D0901-7E27-2104-0DB5-8068FD0742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32167" y="66495"/>
            <a:ext cx="4485708" cy="89777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ectángulo 7">
            <a:extLst>
              <a:ext uri="{FF2B5EF4-FFF2-40B4-BE49-F238E27FC236}">
                <a16:creationId xmlns:a16="http://schemas.microsoft.com/office/drawing/2014/main" id="{A38C4780-E96E-7540-2745-401B563EFF5B}"/>
              </a:ext>
            </a:extLst>
          </p:cNvPr>
          <p:cNvSpPr/>
          <p:nvPr/>
        </p:nvSpPr>
        <p:spPr>
          <a:xfrm>
            <a:off x="13002" y="6318458"/>
            <a:ext cx="1352095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Rectángulo 8">
            <a:extLst>
              <a:ext uri="{FF2B5EF4-FFF2-40B4-BE49-F238E27FC236}">
                <a16:creationId xmlns:a16="http://schemas.microsoft.com/office/drawing/2014/main" id="{4EB97EDF-B585-E77C-BF35-B53DEF8664BD}"/>
              </a:ext>
            </a:extLst>
          </p:cNvPr>
          <p:cNvSpPr/>
          <p:nvPr/>
        </p:nvSpPr>
        <p:spPr>
          <a:xfrm>
            <a:off x="4217377" y="6318458"/>
            <a:ext cx="4407636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Imagen 9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B211CCA8-47A7-753D-1812-3397674BF76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7603" y="6411818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Imagen 10" descr="Logotipo&#10;&#10;Descripción generada automáticamente">
            <a:extLst>
              <a:ext uri="{FF2B5EF4-FFF2-40B4-BE49-F238E27FC236}">
                <a16:creationId xmlns:a16="http://schemas.microsoft.com/office/drawing/2014/main" id="{346A6F45-42C0-5229-B62D-DD151F7668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55614" y="6411818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Gráfico 11">
            <a:extLst>
              <a:ext uri="{FF2B5EF4-FFF2-40B4-BE49-F238E27FC236}">
                <a16:creationId xmlns:a16="http://schemas.microsoft.com/office/drawing/2014/main" id="{3E10B6A9-34B0-76D6-BDDF-78641A24B86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78469" y="6388162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4000" b="1" i="0" u="none" strike="noStrike" kern="1200" cap="none" spc="0" baseline="0">
          <a:solidFill>
            <a:srgbClr val="002060"/>
          </a:solidFill>
          <a:uFillTx/>
          <a:latin typeface="Raleway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es-ES" sz="2800" b="0" i="0" u="none" strike="noStrike" kern="1200" cap="none" spc="0" baseline="0">
          <a:solidFill>
            <a:srgbClr val="000000"/>
          </a:solidFill>
          <a:uFillTx/>
          <a:latin typeface="Raleway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6">
            <a:extLst>
              <a:ext uri="{FF2B5EF4-FFF2-40B4-BE49-F238E27FC236}">
                <a16:creationId xmlns:a16="http://schemas.microsoft.com/office/drawing/2014/main" id="{3C7120D2-167C-EF39-46F7-117F19252E3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38203" y="2432825"/>
            <a:ext cx="10515600" cy="1655758"/>
          </a:xfrm>
        </p:spPr>
        <p:txBody>
          <a:bodyPr/>
          <a:lstStyle/>
          <a:p>
            <a:endParaRPr lang="es-ES"/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6087F5AC-78E4-5DAA-0AA3-42B258CE509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CuadroTexto 7">
            <a:extLst>
              <a:ext uri="{FF2B5EF4-FFF2-40B4-BE49-F238E27FC236}">
                <a16:creationId xmlns:a16="http://schemas.microsoft.com/office/drawing/2014/main" id="{78F36E9B-B231-C2D6-A0DC-8AD3E9825AE7}"/>
              </a:ext>
            </a:extLst>
          </p:cNvPr>
          <p:cNvSpPr txBox="1"/>
          <p:nvPr/>
        </p:nvSpPr>
        <p:spPr>
          <a:xfrm>
            <a:off x="838203" y="4379052"/>
            <a:ext cx="194676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Raleway"/>
              </a:rPr>
              <a:t>Autores</a:t>
            </a:r>
          </a:p>
        </p:txBody>
      </p:sp>
      <p:sp>
        <p:nvSpPr>
          <p:cNvPr id="5" name="CuadroTexto 8">
            <a:extLst>
              <a:ext uri="{FF2B5EF4-FFF2-40B4-BE49-F238E27FC236}">
                <a16:creationId xmlns:a16="http://schemas.microsoft.com/office/drawing/2014/main" id="{55EB78E2-822D-D8CE-4CE5-DF38AE293735}"/>
              </a:ext>
            </a:extLst>
          </p:cNvPr>
          <p:cNvSpPr txBox="1"/>
          <p:nvPr/>
        </p:nvSpPr>
        <p:spPr>
          <a:xfrm>
            <a:off x="838203" y="5075505"/>
            <a:ext cx="160229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Raleway"/>
              </a:rPr>
              <a:t>dd/mm/aa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3872E-C0D4-F577-7977-12FC25BE4A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A62E46-E46B-245E-254F-531D77ED37F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396953"/>
            <a:ext cx="5181603" cy="378001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8054AD-F677-0A64-3828-62A382BE7CF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2396953"/>
            <a:ext cx="5181603" cy="378001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97999-B82C-5AF4-1EB9-99515A56645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AD0E5C-FAFA-CCC3-CC55-408AAC87C3E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5">
            <a:extLst>
              <a:ext uri="{FF2B5EF4-FFF2-40B4-BE49-F238E27FC236}">
                <a16:creationId xmlns:a16="http://schemas.microsoft.com/office/drawing/2014/main" id="{14341F69-BE63-C90C-C60C-33E8F3EB7A2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5">
            <a:extLst>
              <a:ext uri="{FF2B5EF4-FFF2-40B4-BE49-F238E27FC236}">
                <a16:creationId xmlns:a16="http://schemas.microsoft.com/office/drawing/2014/main" id="{CAFD8F10-9177-4A1C-9496-5AEDCEA421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apositiva inic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8d1e39-b65c-4dc2-894a-9fbd7d0fab3d">
      <Terms xmlns="http://schemas.microsoft.com/office/infopath/2007/PartnerControls"/>
    </lcf76f155ced4ddcb4097134ff3c332f>
    <TaxCatchAll xmlns="8e972b41-cc2f-4dc4-9342-e3b4dc3de38f" xsi:nil="true"/>
    <Description xmlns="198d1e39-b65c-4dc2-894a-9fbd7d0fab3d" xsi:nil="true"/>
    <Data xmlns="198d1e39-b65c-4dc2-894a-9fbd7d0fab3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F4E526841F03499515D90E8166C23C" ma:contentTypeVersion="19" ma:contentTypeDescription="Crear un documento." ma:contentTypeScope="" ma:versionID="4a3fbfc972c3d4fb7a1833dd59b326e8">
  <xsd:schema xmlns:xsd="http://www.w3.org/2001/XMLSchema" xmlns:xs="http://www.w3.org/2001/XMLSchema" xmlns:p="http://schemas.microsoft.com/office/2006/metadata/properties" xmlns:ns2="198d1e39-b65c-4dc2-894a-9fbd7d0fab3d" xmlns:ns3="8e972b41-cc2f-4dc4-9342-e3b4dc3de38f" targetNamespace="http://schemas.microsoft.com/office/2006/metadata/properties" ma:root="true" ma:fieldsID="23b00e1a92516d129948d4f9af13794f" ns2:_="" ns3:_="">
    <xsd:import namespace="198d1e39-b65c-4dc2-894a-9fbd7d0fab3d"/>
    <xsd:import namespace="8e972b41-cc2f-4dc4-9342-e3b4dc3de3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escription" minOccurs="0"/>
                <xsd:element ref="ns2: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d1e39-b65c-4dc2-894a-9fbd7d0fa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0" nillable="true" ma:displayName="Description" ma:format="Dropdown" ma:internalName="Description">
      <xsd:simpleType>
        <xsd:restriction base="dms:Note">
          <xsd:maxLength value="255"/>
        </xsd:restriction>
      </xsd:simpleType>
    </xsd:element>
    <xsd:element name="Data" ma:index="21" nillable="true" ma:displayName="Data" ma:format="DateTime" ma:internalName="Data">
      <xsd:simpleType>
        <xsd:restriction base="dms:DateTim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Etiquetas da imaxe" ma:readOnly="false" ma:fieldId="{5cf76f15-5ced-4ddc-b409-7134ff3c332f}" ma:taxonomyMulti="true" ma:sspId="04ff2239-6882-44d2-9130-f48d739988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72b41-cc2f-4dc4-9342-e3b4dc3de38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Compartido con detalle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30b4138-82c3-4a78-8758-5f559e5ce2be}" ma:internalName="TaxCatchAll" ma:showField="CatchAllData" ma:web="8e972b41-cc2f-4dc4-9342-e3b4dc3de3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FF1EF5-B314-4373-8857-0B7A8D8DF253}">
  <ds:schemaRefs>
    <ds:schemaRef ds:uri="http://schemas.microsoft.com/office/2006/metadata/properties"/>
    <ds:schemaRef ds:uri="http://schemas.microsoft.com/office/infopath/2007/PartnerControls"/>
    <ds:schemaRef ds:uri="198d1e39-b65c-4dc2-894a-9fbd7d0fab3d"/>
    <ds:schemaRef ds:uri="8e972b41-cc2f-4dc4-9342-e3b4dc3de38f"/>
  </ds:schemaRefs>
</ds:datastoreItem>
</file>

<file path=customXml/itemProps2.xml><?xml version="1.0" encoding="utf-8"?>
<ds:datastoreItem xmlns:ds="http://schemas.openxmlformats.org/officeDocument/2006/customXml" ds:itemID="{D7B0C1BC-19CA-40B5-8525-7074E84DA2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D653DA-B9F2-4D43-B4FC-1FBBD19380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8d1e39-b65c-4dc2-894a-9fbd7d0fab3d"/>
    <ds:schemaRef ds:uri="8e972b41-cc2f-4dc4-9342-e3b4dc3de3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6</Words>
  <Application>Microsoft Office PowerPoint</Application>
  <PresentationFormat>Panorámica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Raleway</vt:lpstr>
      <vt:lpstr>Diapositiva inicial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CUESTA ELENA</dc:creator>
  <cp:lastModifiedBy>REY PAN MANUEL</cp:lastModifiedBy>
  <cp:revision>23</cp:revision>
  <dcterms:created xsi:type="dcterms:W3CDTF">2019-11-20T15:01:32Z</dcterms:created>
  <dcterms:modified xsi:type="dcterms:W3CDTF">2023-12-28T08:30:41Z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0x010100F3F4E526841F03499515D90E8166C23C</vt:lpwstr>
  </property>
  <property fmtid="{D5CDD505-2E9C-101B-9397-08002B2CF9AE}" pid="3" name="MediaServiceImageTags">
    <vt:lpwstr/>
  </property>
</Properties>
</file>