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85B"/>
    <a:srgbClr val="F7FBFE"/>
    <a:srgbClr val="FC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 PAN MANUEL" userId="b77681bc-5923-454b-aafe-444829395057" providerId="ADAL" clId="{269FFF34-1A4B-4EB6-B4D3-9AB4212F6BBE}"/>
    <pc:docChg chg="undo custSel modSld modMainMaster">
      <pc:chgData name="REY PAN MANUEL" userId="b77681bc-5923-454b-aafe-444829395057" providerId="ADAL" clId="{269FFF34-1A4B-4EB6-B4D3-9AB4212F6BBE}" dt="2023-09-29T12:18:53.281" v="4" actId="478"/>
      <pc:docMkLst>
        <pc:docMk/>
      </pc:docMkLst>
      <pc:sldChg chg="delSp mod">
        <pc:chgData name="REY PAN MANUEL" userId="b77681bc-5923-454b-aafe-444829395057" providerId="ADAL" clId="{269FFF34-1A4B-4EB6-B4D3-9AB4212F6BBE}" dt="2023-09-29T12:18:53.281" v="4" actId="478"/>
        <pc:sldMkLst>
          <pc:docMk/>
          <pc:sldMk cId="0" sldId="261"/>
        </pc:sldMkLst>
        <pc:picChg chg="del">
          <ac:chgData name="REY PAN MANUEL" userId="b77681bc-5923-454b-aafe-444829395057" providerId="ADAL" clId="{269FFF34-1A4B-4EB6-B4D3-9AB4212F6BBE}" dt="2023-09-29T12:18:52.021" v="2" actId="478"/>
          <ac:picMkLst>
            <pc:docMk/>
            <pc:sldMk cId="0" sldId="261"/>
            <ac:picMk id="3" creationId="{7D7449CC-75E2-4CB2-7237-833A74C38E46}"/>
          </ac:picMkLst>
        </pc:picChg>
        <pc:picChg chg="del">
          <ac:chgData name="REY PAN MANUEL" userId="b77681bc-5923-454b-aafe-444829395057" providerId="ADAL" clId="{269FFF34-1A4B-4EB6-B4D3-9AB4212F6BBE}" dt="2023-09-29T12:18:52.736" v="3" actId="478"/>
          <ac:picMkLst>
            <pc:docMk/>
            <pc:sldMk cId="0" sldId="261"/>
            <ac:picMk id="4" creationId="{E00EEA97-228B-94BC-C66A-FDD3758FEE57}"/>
          </ac:picMkLst>
        </pc:picChg>
        <pc:picChg chg="del">
          <ac:chgData name="REY PAN MANUEL" userId="b77681bc-5923-454b-aafe-444829395057" providerId="ADAL" clId="{269FFF34-1A4B-4EB6-B4D3-9AB4212F6BBE}" dt="2023-09-29T12:18:53.281" v="4" actId="478"/>
          <ac:picMkLst>
            <pc:docMk/>
            <pc:sldMk cId="0" sldId="261"/>
            <ac:picMk id="5" creationId="{86620ADE-269D-693A-0226-D28F39C12225}"/>
          </ac:picMkLst>
        </pc:picChg>
      </pc:sldChg>
      <pc:sldMasterChg chg="modSp mod">
        <pc:chgData name="REY PAN MANUEL" userId="b77681bc-5923-454b-aafe-444829395057" providerId="ADAL" clId="{269FFF34-1A4B-4EB6-B4D3-9AB4212F6BBE}" dt="2023-09-29T12:14:53.616" v="1" actId="1076"/>
        <pc:sldMasterMkLst>
          <pc:docMk/>
          <pc:sldMasterMk cId="0" sldId="2147483648"/>
        </pc:sldMasterMkLst>
        <pc:picChg chg="mod">
          <ac:chgData name="REY PAN MANUEL" userId="b77681bc-5923-454b-aafe-444829395057" providerId="ADAL" clId="{269FFF34-1A4B-4EB6-B4D3-9AB4212F6BBE}" dt="2023-09-29T12:14:53.616" v="1" actId="1076"/>
          <ac:picMkLst>
            <pc:docMk/>
            <pc:sldMasterMk cId="0" sldId="2147483648"/>
            <ac:picMk id="11" creationId="{ADE69DC8-6621-7F5C-0AF5-FE7CDECC6AA6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C2C765D-E1D8-7DAA-53FB-4E87B12D99B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397728-E91B-7062-D1CB-E9638B2F620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C5A3B9B-D25D-4D47-862D-EAE5AE335F73}" type="datetime1">
              <a:rPr lang="es-ES"/>
              <a:pPr lvl="0"/>
              <a:t>29/09/2023</a:t>
            </a:fld>
            <a:endParaRPr lang="es-ES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6D02592B-E367-1209-AF82-46E266009C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F535CFDE-B94F-01A7-3F7D-33BA5F5AEAF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4129BC-03FD-0408-226A-887746FA3F0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2CB13C-2639-DDC6-DD65-FF3FC6AA7A1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86EAA5F-11CF-4AB2-AF51-91CCC4DE0442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19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:a16="http://schemas.microsoft.com/office/drawing/2014/main" id="{AD0080F1-562D-EC73-3B6B-6925769AB44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38203" y="2432825"/>
            <a:ext cx="10515600" cy="165575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s-ES"/>
              <a:t>Haga clic para modificar el estilo de subtítulo del patrón</a:t>
            </a:r>
          </a:p>
        </p:txBody>
      </p:sp>
      <p:sp>
        <p:nvSpPr>
          <p:cNvPr id="3" name="Título 8">
            <a:extLst>
              <a:ext uri="{FF2B5EF4-FFF2-40B4-BE49-F238E27FC236}">
                <a16:creationId xmlns:a16="http://schemas.microsoft.com/office/drawing/2014/main" id="{DF7E8325-BB61-14B6-1F9A-45615D58FC3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6C651E8-E45F-B4E5-D6BE-0A93AB818789}"/>
              </a:ext>
            </a:extLst>
          </p:cNvPr>
          <p:cNvSpPr/>
          <p:nvPr userDrawn="1"/>
        </p:nvSpPr>
        <p:spPr>
          <a:xfrm>
            <a:off x="13002" y="6318460"/>
            <a:ext cx="1352098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69EDF40-22EC-8857-9D29-E1E3A351F139}"/>
              </a:ext>
            </a:extLst>
          </p:cNvPr>
          <p:cNvSpPr/>
          <p:nvPr userDrawn="1"/>
        </p:nvSpPr>
        <p:spPr>
          <a:xfrm>
            <a:off x="4217378" y="6318460"/>
            <a:ext cx="4407637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D08E83CC-8C77-51E4-2E35-B043FFED2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606" y="6411821"/>
            <a:ext cx="1262399" cy="305382"/>
          </a:xfrm>
          <a:prstGeom prst="rect">
            <a:avLst/>
          </a:prstGeom>
        </p:spPr>
      </p:pic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0FDC182A-E944-5787-B1F7-88AD98EAB6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611" y="6411821"/>
            <a:ext cx="923533" cy="305382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A28B087B-E135-39AE-8C8E-1DAEAA8AA1A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78467" y="6388166"/>
            <a:ext cx="1500181" cy="3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1144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B66F20-5B35-815A-6F2A-7F4DB080280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B1764-300E-93D3-F843-1DB7884317E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396953"/>
            <a:ext cx="10515600" cy="2449366"/>
          </a:xfrm>
        </p:spPr>
        <p:txBody>
          <a:bodyPr/>
          <a:lstStyle>
            <a:lvl1pPr>
              <a:defRPr sz="2400"/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s-ES" sz="20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s-ES" sz="18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s-ES" sz="16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s-ES" sz="16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77FF248-B52D-B750-A4A2-B3122BBE7B70}"/>
              </a:ext>
            </a:extLst>
          </p:cNvPr>
          <p:cNvSpPr/>
          <p:nvPr userDrawn="1"/>
        </p:nvSpPr>
        <p:spPr>
          <a:xfrm>
            <a:off x="13002" y="6318460"/>
            <a:ext cx="1352098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B98A9C-D676-F850-49C4-84A4C86841E3}"/>
              </a:ext>
            </a:extLst>
          </p:cNvPr>
          <p:cNvSpPr/>
          <p:nvPr userDrawn="1"/>
        </p:nvSpPr>
        <p:spPr>
          <a:xfrm>
            <a:off x="4217378" y="6318460"/>
            <a:ext cx="4407637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F75F74E-D8CD-D2F9-FED9-25DB1AFC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606" y="6411821"/>
            <a:ext cx="1262399" cy="305382"/>
          </a:xfrm>
          <a:prstGeom prst="rect">
            <a:avLst/>
          </a:prstGeom>
        </p:spPr>
      </p:pic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046636F9-A982-DB30-D90F-DA93F0754DB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611" y="6411821"/>
            <a:ext cx="923533" cy="305382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D157B96F-4A13-AB53-285D-A8562B6CF1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78467" y="6388166"/>
            <a:ext cx="1500181" cy="3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49695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A577A-A076-2716-A3CA-02A4F1C5A6F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476143"/>
            <a:ext cx="10515600" cy="858895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B2B5B8-E4AB-6096-FFF1-1C32F79D05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2335039"/>
            <a:ext cx="10515600" cy="375460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06A9DD-29D1-5269-459B-D14528B233E6}"/>
              </a:ext>
            </a:extLst>
          </p:cNvPr>
          <p:cNvSpPr/>
          <p:nvPr userDrawn="1"/>
        </p:nvSpPr>
        <p:spPr>
          <a:xfrm>
            <a:off x="13002" y="6318460"/>
            <a:ext cx="1352098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8982371-D565-9005-7BF0-C90E2A964A10}"/>
              </a:ext>
            </a:extLst>
          </p:cNvPr>
          <p:cNvSpPr/>
          <p:nvPr userDrawn="1"/>
        </p:nvSpPr>
        <p:spPr>
          <a:xfrm>
            <a:off x="4217378" y="6318460"/>
            <a:ext cx="4407637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4CFC0A28-AD7A-8A59-79D3-2A11A7C11D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606" y="6411821"/>
            <a:ext cx="1262399" cy="305382"/>
          </a:xfrm>
          <a:prstGeom prst="rect">
            <a:avLst/>
          </a:prstGeom>
        </p:spPr>
      </p:pic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3027B10A-F75D-70D0-E802-19127DDA22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611" y="6411821"/>
            <a:ext cx="923533" cy="305382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0D234BCD-9B07-8C4D-0AE2-6A4EFA977B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78467" y="6388166"/>
            <a:ext cx="1500181" cy="3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21A70-9456-DA41-4632-D69A168C2F7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F88793-2328-1FCA-3C80-32262393592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396953"/>
            <a:ext cx="5156201" cy="3780010"/>
          </a:xfrm>
        </p:spPr>
        <p:txBody>
          <a:bodyPr/>
          <a:lstStyle>
            <a:lvl1pPr>
              <a:defRPr sz="2400"/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s-ES" sz="20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s-ES" sz="18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s-ES" sz="16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s-ES" sz="16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FA1156-BBCB-06FE-451B-04AFA04F759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97602" y="2396953"/>
            <a:ext cx="5156201" cy="3780010"/>
          </a:xfrm>
        </p:spPr>
        <p:txBody>
          <a:bodyPr/>
          <a:lstStyle>
            <a:lvl1pPr>
              <a:defRPr sz="2400"/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s-ES" sz="20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s-ES" sz="18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s-ES" sz="16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s-ES" sz="1600" b="0" i="0" u="none" strike="noStrike" cap="none" spc="0" baseline="0">
                <a:solidFill>
                  <a:srgbClr val="000000"/>
                </a:solidFill>
                <a:uFillTx/>
                <a:latin typeface="Raleway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93DC973-D002-8FD3-44BB-143ED0829C6D}"/>
              </a:ext>
            </a:extLst>
          </p:cNvPr>
          <p:cNvSpPr/>
          <p:nvPr userDrawn="1"/>
        </p:nvSpPr>
        <p:spPr>
          <a:xfrm>
            <a:off x="13002" y="6318460"/>
            <a:ext cx="1352098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93F3C3B-9815-D57C-0247-0318D5A105DC}"/>
              </a:ext>
            </a:extLst>
          </p:cNvPr>
          <p:cNvSpPr/>
          <p:nvPr userDrawn="1"/>
        </p:nvSpPr>
        <p:spPr>
          <a:xfrm>
            <a:off x="4217378" y="6318460"/>
            <a:ext cx="4407637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2C6DB961-6048-4900-5B43-DF1A3D046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606" y="6411821"/>
            <a:ext cx="1262399" cy="305382"/>
          </a:xfrm>
          <a:prstGeom prst="rect">
            <a:avLst/>
          </a:prstGeom>
        </p:spPr>
      </p:pic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CAFCD08D-ADA8-42E5-7A06-CDD143CECE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611" y="6411821"/>
            <a:ext cx="923533" cy="305382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DF24281E-ACFF-D649-ADCD-35030B6F016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78467" y="6388166"/>
            <a:ext cx="1500181" cy="3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7854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CD66-68F3-A03E-278A-F6FA15B8DF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>
            <a:lvl1pPr algn="ctr">
              <a:defRPr sz="3200"/>
            </a:lvl1pPr>
          </a:lstStyle>
          <a:p>
            <a:pPr lvl="0"/>
            <a:r>
              <a:rPr lang="es-ES"/>
              <a:t>¡Gracias!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5DA6D6E-435A-DF71-AD1F-8925C48AC99F}"/>
              </a:ext>
            </a:extLst>
          </p:cNvPr>
          <p:cNvSpPr/>
          <p:nvPr userDrawn="1"/>
        </p:nvSpPr>
        <p:spPr>
          <a:xfrm>
            <a:off x="13002" y="6318460"/>
            <a:ext cx="1352098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03E52F8-1F2C-3D22-CFAB-FE64DED8D15F}"/>
              </a:ext>
            </a:extLst>
          </p:cNvPr>
          <p:cNvSpPr/>
          <p:nvPr userDrawn="1"/>
        </p:nvSpPr>
        <p:spPr>
          <a:xfrm>
            <a:off x="4217378" y="6318460"/>
            <a:ext cx="4407637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6" name="Imagen 1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7AF1D62E-34BD-64C5-D7D1-DBF1FBBABF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606" y="6411821"/>
            <a:ext cx="1262399" cy="305382"/>
          </a:xfrm>
          <a:prstGeom prst="rect">
            <a:avLst/>
          </a:prstGeom>
        </p:spPr>
      </p:pic>
      <p:pic>
        <p:nvPicPr>
          <p:cNvPr id="14" name="Imagen 13" descr="Logotipo&#10;&#10;Descripción generada automáticamente">
            <a:extLst>
              <a:ext uri="{FF2B5EF4-FFF2-40B4-BE49-F238E27FC236}">
                <a16:creationId xmlns:a16="http://schemas.microsoft.com/office/drawing/2014/main" id="{2BD9DE64-E037-9B8A-C1AC-06D9479D26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611" y="6411821"/>
            <a:ext cx="923533" cy="305382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C221C5F9-01C0-EC20-9E57-265AC9479F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78467" y="6388166"/>
            <a:ext cx="1500181" cy="3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87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35FD417-4DAF-261D-E5F3-B17BF6CFC4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413159"/>
            <a:ext cx="10515600" cy="9837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Título presentación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8B75D6-72F1-EF89-6EF5-279243F8E24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2396953"/>
            <a:ext cx="10515600" cy="17843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Subtítulo presentación</a:t>
            </a:r>
          </a:p>
        </p:txBody>
      </p:sp>
      <p:pic>
        <p:nvPicPr>
          <p:cNvPr id="5" name="Imagen 14">
            <a:extLst>
              <a:ext uri="{FF2B5EF4-FFF2-40B4-BE49-F238E27FC236}">
                <a16:creationId xmlns:a16="http://schemas.microsoft.com/office/drawing/2014/main" id="{212843E9-01AB-C150-E88C-4EEBD9692A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6311912"/>
            <a:ext cx="12191996" cy="54608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Imagen 6" descr="Interfaz de usuario gráfica, Texto">
            <a:extLst>
              <a:ext uri="{FF2B5EF4-FFF2-40B4-BE49-F238E27FC236}">
                <a16:creationId xmlns:a16="http://schemas.microsoft.com/office/drawing/2014/main" id="{B6F3B564-BA06-D042-44E2-EA6AD38B02A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171" y="66492"/>
            <a:ext cx="4485712" cy="89777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C1E058D2-EEEC-5B88-9C73-1DBA8E66C06C}"/>
              </a:ext>
            </a:extLst>
          </p:cNvPr>
          <p:cNvSpPr/>
          <p:nvPr userDrawn="1"/>
        </p:nvSpPr>
        <p:spPr>
          <a:xfrm>
            <a:off x="13002" y="6318460"/>
            <a:ext cx="1352098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2DC2855-12E1-2411-C2D2-FCF5F2C4EB98}"/>
              </a:ext>
            </a:extLst>
          </p:cNvPr>
          <p:cNvSpPr/>
          <p:nvPr userDrawn="1"/>
        </p:nvSpPr>
        <p:spPr>
          <a:xfrm>
            <a:off x="4217378" y="6318460"/>
            <a:ext cx="4407637" cy="455034"/>
          </a:xfrm>
          <a:prstGeom prst="rect">
            <a:avLst/>
          </a:prstGeom>
          <a:solidFill>
            <a:srgbClr val="2728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F1B1F513-B8AE-B221-7942-DF8403C0C8C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606" y="6411821"/>
            <a:ext cx="1262399" cy="305382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ADE69DC8-6621-7F5C-0AF5-FE7CDECC6AA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611" y="6411821"/>
            <a:ext cx="923533" cy="305382"/>
          </a:xfrm>
          <a:prstGeom prst="rect">
            <a:avLst/>
          </a:prstGeom>
        </p:spPr>
      </p:pic>
      <p:pic>
        <p:nvPicPr>
          <p:cNvPr id="12" name="Gráfico 11">
            <a:extLst>
              <a:ext uri="{FF2B5EF4-FFF2-40B4-BE49-F238E27FC236}">
                <a16:creationId xmlns:a16="http://schemas.microsoft.com/office/drawing/2014/main" id="{D77FAC60-997A-AA7E-F6F6-BC4EEC7ABEF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78467" y="6388166"/>
            <a:ext cx="1500181" cy="3156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4000" b="1" i="0" u="none" strike="noStrike" kern="1200" cap="none" spc="0" baseline="0">
          <a:solidFill>
            <a:srgbClr val="002060"/>
          </a:solidFill>
          <a:uFillTx/>
          <a:latin typeface="Raleway"/>
        </a:defRPr>
      </a:lvl1pPr>
    </p:titleStyle>
    <p:bodyStyle>
      <a:lvl1pPr marL="0" marR="0" lvl="0" indent="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None/>
        <a:tabLst/>
        <a:defRPr lang="es-ES" sz="2800" b="0" i="0" u="none" strike="noStrike" kern="1200" cap="none" spc="0" baseline="0">
          <a:solidFill>
            <a:srgbClr val="000000"/>
          </a:solidFill>
          <a:uFillTx/>
          <a:latin typeface="Raleway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6">
            <a:extLst>
              <a:ext uri="{FF2B5EF4-FFF2-40B4-BE49-F238E27FC236}">
                <a16:creationId xmlns:a16="http://schemas.microsoft.com/office/drawing/2014/main" id="{FB4E00A1-3378-1DF3-ED25-57C65F75AF6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38203" y="2432825"/>
            <a:ext cx="10515600" cy="1655758"/>
          </a:xfrm>
        </p:spPr>
        <p:txBody>
          <a:bodyPr/>
          <a:lstStyle/>
          <a:p>
            <a:endParaRPr lang="es-ES"/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AF3A6AA6-78FB-876B-EFDB-4665656B718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uadroTexto 7">
            <a:extLst>
              <a:ext uri="{FF2B5EF4-FFF2-40B4-BE49-F238E27FC236}">
                <a16:creationId xmlns:a16="http://schemas.microsoft.com/office/drawing/2014/main" id="{49E1BAF9-46AE-5244-8C85-95E452EE8859}"/>
              </a:ext>
            </a:extLst>
          </p:cNvPr>
          <p:cNvSpPr txBox="1"/>
          <p:nvPr/>
        </p:nvSpPr>
        <p:spPr>
          <a:xfrm>
            <a:off x="838203" y="4379052"/>
            <a:ext cx="194676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Raleway"/>
              </a:rPr>
              <a:t>Autores</a:t>
            </a:r>
          </a:p>
        </p:txBody>
      </p:sp>
      <p:sp>
        <p:nvSpPr>
          <p:cNvPr id="5" name="CuadroTexto 8">
            <a:extLst>
              <a:ext uri="{FF2B5EF4-FFF2-40B4-BE49-F238E27FC236}">
                <a16:creationId xmlns:a16="http://schemas.microsoft.com/office/drawing/2014/main" id="{12C3A635-BFCF-8505-F55F-D7EFA7A80968}"/>
              </a:ext>
            </a:extLst>
          </p:cNvPr>
          <p:cNvSpPr txBox="1"/>
          <p:nvPr/>
        </p:nvSpPr>
        <p:spPr>
          <a:xfrm>
            <a:off x="838203" y="5075505"/>
            <a:ext cx="160229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Raleway"/>
              </a:rPr>
              <a:t>dd/mm/aa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13052-EDCB-7979-F2E1-88DB43E0926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181555-6F04-8E31-2CAE-922357E8378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396953"/>
            <a:ext cx="5181603" cy="378001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175141-0568-DF20-28A7-D13E3E30A56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2396953"/>
            <a:ext cx="5181603" cy="378001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5B1FC-EC50-760F-6ED1-5D3288807E7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5E14AA-3A7B-DD17-23CD-DA0AB681255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25">
            <a:extLst>
              <a:ext uri="{FF2B5EF4-FFF2-40B4-BE49-F238E27FC236}">
                <a16:creationId xmlns:a16="http://schemas.microsoft.com/office/drawing/2014/main" id="{CF76E801-070F-8829-F948-B16B36EEDDF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25">
            <a:extLst>
              <a:ext uri="{FF2B5EF4-FFF2-40B4-BE49-F238E27FC236}">
                <a16:creationId xmlns:a16="http://schemas.microsoft.com/office/drawing/2014/main" id="{4AEF47B1-7209-6A51-42CB-DFC7CD23FA6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apositiva inic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F4E526841F03499515D90E8166C23C" ma:contentTypeVersion="19" ma:contentTypeDescription="Crear un documento." ma:contentTypeScope="" ma:versionID="4a3fbfc972c3d4fb7a1833dd59b326e8">
  <xsd:schema xmlns:xsd="http://www.w3.org/2001/XMLSchema" xmlns:xs="http://www.w3.org/2001/XMLSchema" xmlns:p="http://schemas.microsoft.com/office/2006/metadata/properties" xmlns:ns2="198d1e39-b65c-4dc2-894a-9fbd7d0fab3d" xmlns:ns3="8e972b41-cc2f-4dc4-9342-e3b4dc3de38f" targetNamespace="http://schemas.microsoft.com/office/2006/metadata/properties" ma:root="true" ma:fieldsID="23b00e1a92516d129948d4f9af13794f" ns2:_="" ns3:_="">
    <xsd:import namespace="198d1e39-b65c-4dc2-894a-9fbd7d0fab3d"/>
    <xsd:import namespace="8e972b41-cc2f-4dc4-9342-e3b4dc3de3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Description" minOccurs="0"/>
                <xsd:element ref="ns2: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8d1e39-b65c-4dc2-894a-9fbd7d0fa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scription" ma:index="20" nillable="true" ma:displayName="Description" ma:format="Dropdown" ma:internalName="Description">
      <xsd:simpleType>
        <xsd:restriction base="dms:Note">
          <xsd:maxLength value="255"/>
        </xsd:restriction>
      </xsd:simpleType>
    </xsd:element>
    <xsd:element name="Data" ma:index="21" nillable="true" ma:displayName="Data" ma:format="DateTime" ma:internalName="Data">
      <xsd:simpleType>
        <xsd:restriction base="dms:DateTim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Etiquetas da imaxe" ma:readOnly="false" ma:fieldId="{5cf76f15-5ced-4ddc-b409-7134ff3c332f}" ma:taxonomyMulti="true" ma:sspId="04ff2239-6882-44d2-9130-f48d739988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72b41-cc2f-4dc4-9342-e3b4dc3de38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Compartido con detalle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30b4138-82c3-4a78-8758-5f559e5ce2be}" ma:internalName="TaxCatchAll" ma:showField="CatchAllData" ma:web="8e972b41-cc2f-4dc4-9342-e3b4dc3de3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3F10BB-88E6-4155-8AA9-28119769E739}"/>
</file>

<file path=customXml/itemProps2.xml><?xml version="1.0" encoding="utf-8"?>
<ds:datastoreItem xmlns:ds="http://schemas.openxmlformats.org/officeDocument/2006/customXml" ds:itemID="{4AA38160-1076-4EB4-B728-595C9A422B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6</Words>
  <Application>Microsoft Office PowerPoint</Application>
  <PresentationFormat>Panorámica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Raleway</vt:lpstr>
      <vt:lpstr>Diapositiva inicial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MORA CUESTA ELENA</dc:creator>
  <cp:lastModifiedBy>REY PAN MANUEL</cp:lastModifiedBy>
  <cp:revision>23</cp:revision>
  <dcterms:created xsi:type="dcterms:W3CDTF">2019-11-20T15:01:32Z</dcterms:created>
  <dcterms:modified xsi:type="dcterms:W3CDTF">2023-09-29T12:18:54Z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0x010100F3F4E526841F03499515D90E8166C23C</vt:lpwstr>
  </property>
</Properties>
</file>