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1" r:id="rId6"/>
    <p:sldId id="257" r:id="rId7"/>
    <p:sldId id="258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C0126-4F3D-4EED-B491-7F3FD4C31B0C}" v="1" dt="2021-07-16T12:12:56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1" autoAdjust="0"/>
    <p:restoredTop sz="96357" autoAdjust="0"/>
  </p:normalViewPr>
  <p:slideViewPr>
    <p:cSldViewPr snapToGrid="0">
      <p:cViewPr varScale="1">
        <p:scale>
          <a:sx n="116" d="100"/>
          <a:sy n="116" d="100"/>
        </p:scale>
        <p:origin x="108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BC2A693-566C-4619-90C4-C1F5584B3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952256-305F-4F5B-BC97-24F533A4A7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9E18-2A2D-4522-A0EB-375C1E1BA13D}" type="datetimeFigureOut">
              <a:rPr lang="es-ES" smtClean="0"/>
              <a:t>16/06/2023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85A6DB-D6AC-4AD2-9848-CF144031F0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425AAD-EBFE-4F32-A5B2-9ACD50D7A2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F257-7941-47C2-AA73-9FAA5574DF3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78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1E9141-AC7C-4EA7-A671-9A47ED4F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273010-17FF-4DCF-BC58-402E92B1D8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8232-3D68-40B6-A23E-2BEA8E8D360C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B816B564-2356-421F-A83E-14170D0123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4DECD282-2B82-48AE-8E2D-2BF33CB5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2991DE-18BF-4C22-9FAD-879D12DCA7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1F7A8C-5F54-4F06-B256-8554A584A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EE85-E25D-4419-ADE9-205DC36DF4BD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4EE85-E25D-4419-ADE9-205DC36DF4BD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500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6101B6-4581-4041-9F98-17173BB24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2432828"/>
            <a:ext cx="105155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9F9768C6-B10B-4D28-A4A0-90541B78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72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A8950-E779-48FC-8FA2-6AD7ECFF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1F65A-F6BA-40D9-875C-E2777BDD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54"/>
            <a:ext cx="10515600" cy="2449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13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BAE59-375F-4DEC-8DC4-EC90ED14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476145"/>
            <a:ext cx="10515600" cy="8588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3161DB-B331-451E-BE7C-2589B963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335042"/>
            <a:ext cx="10515600" cy="37546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5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C0FF-C15B-4987-B980-BA2F77A3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6E9DF-DD53-48F4-8CF8-A7095643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952"/>
            <a:ext cx="5156200" cy="37800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14BE6-D001-4DC5-A2FE-7553C92DF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396949"/>
            <a:ext cx="5156200" cy="3780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693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52EE-4D0E-482C-9980-1AA63CAC3A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 i="0">
                <a:latin typeface="+mj-lt"/>
              </a:defRPr>
            </a:lvl1pPr>
          </a:lstStyle>
          <a:p>
            <a:r>
              <a:rPr lang="es-ES" dirty="0"/>
              <a:t>¡Gracias!</a:t>
            </a:r>
          </a:p>
        </p:txBody>
      </p:sp>
      <p:pic>
        <p:nvPicPr>
          <p:cNvPr id="6" name="Imagen 5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0657AC8-6B19-4666-80D8-2295C0061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92" y="5716662"/>
            <a:ext cx="4392199" cy="61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3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52EE-4D0E-482C-9980-1AA63CAC3A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 i="0">
                <a:latin typeface="+mj-lt"/>
              </a:defRPr>
            </a:lvl1pPr>
          </a:lstStyle>
          <a:p>
            <a:r>
              <a:rPr lang="es-ES" dirty="0"/>
              <a:t>¡Gracias!</a:t>
            </a:r>
          </a:p>
        </p:txBody>
      </p:sp>
      <p:pic>
        <p:nvPicPr>
          <p:cNvPr id="6" name="Imagen 5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0657AC8-6B19-4666-80D8-2295C0061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92" y="5716662"/>
            <a:ext cx="4392199" cy="61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7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F12C16A3-AF89-4788-A9B1-63E6100803E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0" y="190024"/>
            <a:ext cx="3734005" cy="4644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967DF4-CE87-4C90-9D06-BDF901DF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3164"/>
            <a:ext cx="10515600" cy="983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1B408-71F0-4C2F-B356-BBC8912C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96954"/>
            <a:ext cx="10515600" cy="178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Subtítulo presentación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91C46195-42F8-4D1B-B140-70C7DC30306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907"/>
            <a:ext cx="12192000" cy="54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2" r:id="rId5"/>
    <p:sldLayoutId id="214748369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863A23F4-66EF-4213-969E-F7E3D000D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716A6B1-D861-44D7-853C-F20E78C2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BB1EC-745D-4E79-8660-553CD0511B15}"/>
              </a:ext>
            </a:extLst>
          </p:cNvPr>
          <p:cNvSpPr txBox="1"/>
          <p:nvPr/>
        </p:nvSpPr>
        <p:spPr>
          <a:xfrm>
            <a:off x="838200" y="4379053"/>
            <a:ext cx="194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Autores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2D1C4F1-F117-43F9-B34F-F9B3076536F9}"/>
              </a:ext>
            </a:extLst>
          </p:cNvPr>
          <p:cNvSpPr txBox="1"/>
          <p:nvPr/>
        </p:nvSpPr>
        <p:spPr>
          <a:xfrm>
            <a:off x="838200" y="5075504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dd</a:t>
            </a:r>
            <a:r>
              <a:rPr lang="es-ES" dirty="0"/>
              <a:t>/mm/</a:t>
            </a:r>
            <a:r>
              <a:rPr lang="es-ES" dirty="0" err="1"/>
              <a:t>aa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7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E9218B90-427E-4879-AED0-B8FDAEEC8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6339EA3-3515-4B6F-B602-2B6B569E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F3C28-BBD0-4860-A55F-BA2E9515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0BC92-B4E9-440A-A348-18BE3BCC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952"/>
            <a:ext cx="5181600" cy="378001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DE6FFA-5A01-4AD0-AC03-C9269771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96949"/>
            <a:ext cx="5181600" cy="378001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88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5EB37-C9FB-40DD-B096-C93B617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625D8-C86B-4ECC-8A63-6742221F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4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25">
            <a:extLst>
              <a:ext uri="{FF2B5EF4-FFF2-40B4-BE49-F238E27FC236}">
                <a16:creationId xmlns:a16="http://schemas.microsoft.com/office/drawing/2014/main" id="{E49C3599-06FF-4F9E-B0AD-0CB3A7DB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66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25">
            <a:extLst>
              <a:ext uri="{FF2B5EF4-FFF2-40B4-BE49-F238E27FC236}">
                <a16:creationId xmlns:a16="http://schemas.microsoft.com/office/drawing/2014/main" id="{E49C3599-06FF-4F9E-B0AD-0CB3A7DB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Grazas</a:t>
            </a:r>
            <a:r>
              <a:rPr lang="es-E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37563006"/>
      </p:ext>
    </p:extLst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gradecimiento">
      <a:majorFont>
        <a:latin typeface="Raleway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6C3580E9-F2EF-4642-B1C9-DB854D6A498D}" vid="{6005A5CF-0AA9-4BD8-891C-B951C70679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198d1e39-b65c-4dc2-894a-9fbd7d0fab3d" xsi:nil="true"/>
    <Data xmlns="198d1e39-b65c-4dc2-894a-9fbd7d0fab3d" xsi:nil="true"/>
    <lcf76f155ced4ddcb4097134ff3c332f xmlns="198d1e39-b65c-4dc2-894a-9fbd7d0fab3d">
      <Terms xmlns="http://schemas.microsoft.com/office/infopath/2007/PartnerControls"/>
    </lcf76f155ced4ddcb4097134ff3c332f>
    <TaxCatchAll xmlns="8e972b41-cc2f-4dc4-9342-e3b4dc3de38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8" ma:contentTypeDescription="Crear un documento." ma:contentTypeScope="" ma:versionID="066633aaa73c5f699f9e47bbc74e2edd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a6d62c61381c28dcf32bc99a785d612f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a imaxe" ma:readOnly="false" ma:fieldId="{5cf76f15-5ced-4ddc-b409-7134ff3c332f}" ma:taxonomyMulti="true" ma:sspId="04ff2239-6882-44d2-9130-f48d739988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mpartido con detalle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30b4138-82c3-4a78-8758-5f559e5ce2be}" ma:internalName="TaxCatchAll" ma:showField="CatchAllData" ma:web="8e972b41-cc2f-4dc4-9342-e3b4dc3de3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79992-F57C-4292-B487-7EFC965A3AEC}">
  <ds:schemaRefs>
    <ds:schemaRef ds:uri="http://schemas.microsoft.com/office/2006/metadata/properties"/>
    <ds:schemaRef ds:uri="http://schemas.microsoft.com/office/infopath/2007/PartnerControls"/>
    <ds:schemaRef ds:uri="198d1e39-b65c-4dc2-894a-9fbd7d0fab3d"/>
    <ds:schemaRef ds:uri="8e972b41-cc2f-4dc4-9342-e3b4dc3de38f"/>
  </ds:schemaRefs>
</ds:datastoreItem>
</file>

<file path=customXml/itemProps2.xml><?xml version="1.0" encoding="utf-8"?>
<ds:datastoreItem xmlns:ds="http://schemas.openxmlformats.org/officeDocument/2006/customXml" ds:itemID="{2CA1239B-BA8A-446A-BACF-FAD300CE61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8d1e39-b65c-4dc2-894a-9fbd7d0fab3d"/>
    <ds:schemaRef ds:uri="8e972b41-cc2f-4dc4-9342-e3b4dc3de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0AD524-BACB-4FF5-B60E-D2D7234A0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</Words>
  <Application>Microsoft Office PowerPoint</Application>
  <PresentationFormat>Pantalla panorámica</PresentationFormat>
  <Paragraphs>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das diapositivas</vt:lpstr>
      </vt:variant>
      <vt:variant>
        <vt:i4>6</vt:i4>
      </vt:variant>
    </vt:vector>
  </HeadingPairs>
  <TitlesOfParts>
    <vt:vector size="7" baseType="lpstr"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Grazas!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REY PAN MANUEL</cp:lastModifiedBy>
  <cp:revision>3</cp:revision>
  <dcterms:created xsi:type="dcterms:W3CDTF">2022-01-10T11:41:17Z</dcterms:created>
  <dcterms:modified xsi:type="dcterms:W3CDTF">2023-06-16T08:45:50Z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</Properties>
</file>