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4"/>
  </p:sldMasterIdLst>
  <p:notesMasterIdLst>
    <p:notesMasterId r:id="rId11"/>
  </p:notesMasterIdLst>
  <p:handoutMasterIdLst>
    <p:handoutMasterId r:id="rId12"/>
  </p:handoutMasterIdLst>
  <p:sldIdLst>
    <p:sldId id="256" r:id="rId5"/>
    <p:sldId id="261" r:id="rId6"/>
    <p:sldId id="257" r:id="rId7"/>
    <p:sldId id="258" r:id="rId8"/>
    <p:sldId id="259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EC0126-4F3D-4EED-B491-7F3FD4C31B0C}" v="1" dt="2021-07-16T12:12:56.2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51" autoAdjust="0"/>
    <p:restoredTop sz="96357" autoAdjust="0"/>
  </p:normalViewPr>
  <p:slideViewPr>
    <p:cSldViewPr snapToGrid="0">
      <p:cViewPr varScale="1">
        <p:scale>
          <a:sx n="116" d="100"/>
          <a:sy n="116" d="100"/>
        </p:scale>
        <p:origin x="108" y="24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2988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4BC2A693-566C-4619-90C4-C1F5584B3A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B952256-305F-4F5B-BC97-24F533A4A74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2E9E18-2A2D-4522-A0EB-375C1E1BA13D}" type="datetimeFigureOut">
              <a:rPr lang="es-ES" smtClean="0"/>
              <a:t>16/06/2023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C85A6DB-D6AC-4AD2-9848-CF144031F05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0425AAD-EBFE-4F32-A5B2-9ACD50D7A2F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4F257-7941-47C2-AA73-9FAA5574DF3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3789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E51E9141-AC7C-4EA7-A671-9A47ED4F8B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0273010-17FF-4DCF-BC58-402E92B1D85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618232-3D68-40B6-A23E-2BEA8E8D360C}" type="datetimeFigureOut">
              <a:rPr lang="es-ES_tradnl" smtClean="0"/>
              <a:t>16/06/2023</a:t>
            </a:fld>
            <a:endParaRPr lang="es-ES_tradnl"/>
          </a:p>
        </p:txBody>
      </p:sp>
      <p:sp>
        <p:nvSpPr>
          <p:cNvPr id="4" name="Marcador de imagen de diapositiva 3">
            <a:extLst>
              <a:ext uri="{FF2B5EF4-FFF2-40B4-BE49-F238E27FC236}">
                <a16:creationId xmlns:a16="http://schemas.microsoft.com/office/drawing/2014/main" id="{B816B564-2356-421F-A83E-14170D01238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>
            <a:extLst>
              <a:ext uri="{FF2B5EF4-FFF2-40B4-BE49-F238E27FC236}">
                <a16:creationId xmlns:a16="http://schemas.microsoft.com/office/drawing/2014/main" id="{4DECD282-2B82-48AE-8E2D-2BF33CB50F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D2991DE-18BF-4C22-9FAD-879D12DCA71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B1F7A8C-5F54-4F06-B256-8554A584A8D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D4EE85-E25D-4419-ADE9-205DC36DF4BD}" type="slidenum">
              <a:rPr lang="es-ES_tradnl" smtClean="0"/>
              <a:t>‹#›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D4EE85-E25D-4419-ADE9-205DC36DF4BD}" type="slidenum">
              <a:rPr lang="es-ES_tradnl" smtClean="0"/>
              <a:t>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35008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D66101B6-4581-4041-9F98-17173BB246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1" y="2432828"/>
            <a:ext cx="10515599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" dirty="0"/>
          </a:p>
        </p:txBody>
      </p:sp>
      <p:sp>
        <p:nvSpPr>
          <p:cNvPr id="9" name="Título 8">
            <a:extLst>
              <a:ext uri="{FF2B5EF4-FFF2-40B4-BE49-F238E27FC236}">
                <a16:creationId xmlns:a16="http://schemas.microsoft.com/office/drawing/2014/main" id="{9F9768C6-B10B-4D28-A4A0-90541B78E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es-ES"/>
              <a:t>Haga clic para modificar el estilo de título del patrón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07254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4A8950-E779-48FC-8FA2-6AD7ECFF4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s-ES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971F65A-F6BA-40D9-875C-E2777BDD0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96954"/>
            <a:ext cx="10515600" cy="24493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11306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9BAE59-375F-4DEC-8DC4-EC90ED147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476145"/>
            <a:ext cx="10515600" cy="85889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s-ES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53161DB-B331-451E-BE7C-2589B96328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2335042"/>
            <a:ext cx="10515600" cy="3754611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578562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BBC0FF-C15B-4987-B980-BA2F77A38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s-ES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E6E9DF-DD53-48F4-8CF8-A709564320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96952"/>
            <a:ext cx="5156200" cy="37800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DC14BE6-D001-4DC5-A2FE-7553C92DFF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2396949"/>
            <a:ext cx="5156200" cy="378001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06933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AA52EE-4D0E-482C-9980-1AA63CAC3A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ctr">
              <a:defRPr sz="3200" i="0">
                <a:latin typeface="+mj-lt"/>
              </a:defRPr>
            </a:lvl1pPr>
          </a:lstStyle>
          <a:p>
            <a:r>
              <a:rPr lang="es-ES" dirty="0"/>
              <a:t>¡Gracias!</a:t>
            </a:r>
          </a:p>
        </p:txBody>
      </p:sp>
      <p:pic>
        <p:nvPicPr>
          <p:cNvPr id="6" name="Imagen 5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00657AC8-6B19-4666-80D8-2295C0061F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1492" y="5716662"/>
            <a:ext cx="4392199" cy="611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230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AA52EE-4D0E-482C-9980-1AA63CAC3A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ctr">
              <a:defRPr sz="3200" i="0">
                <a:latin typeface="+mj-lt"/>
              </a:defRPr>
            </a:lvl1pPr>
          </a:lstStyle>
          <a:p>
            <a:r>
              <a:rPr lang="es-ES" dirty="0"/>
              <a:t>¡Gracias!</a:t>
            </a:r>
          </a:p>
        </p:txBody>
      </p:sp>
      <p:pic>
        <p:nvPicPr>
          <p:cNvPr id="6" name="Imagen 5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00657AC8-6B19-4666-80D8-2295C0061F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1492" y="5716662"/>
            <a:ext cx="4392199" cy="611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177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8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magen que contiene Texto&#10;&#10;Descripción generada automáticamente">
            <a:extLst>
              <a:ext uri="{FF2B5EF4-FFF2-40B4-BE49-F238E27FC236}">
                <a16:creationId xmlns:a16="http://schemas.microsoft.com/office/drawing/2014/main" id="{F12C16A3-AF89-4788-A9B1-63E6100803E8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800" y="190024"/>
            <a:ext cx="3734005" cy="464400"/>
          </a:xfrm>
          <a:prstGeom prst="rect">
            <a:avLst/>
          </a:prstGeom>
        </p:spPr>
      </p:pic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E967DF4-CE87-4C90-9D06-BDF901DF7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3164"/>
            <a:ext cx="10515600" cy="983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Título presentación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081B408-71F0-4C2F-B356-BBC8912C0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396954"/>
            <a:ext cx="10515600" cy="17843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Subtítulo presentación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91C46195-42F8-4D1B-B140-70C7DC303063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11907"/>
            <a:ext cx="12192000" cy="546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35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2" r:id="rId5"/>
    <p:sldLayoutId id="2147483695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00206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ítulo 6">
            <a:extLst>
              <a:ext uri="{FF2B5EF4-FFF2-40B4-BE49-F238E27FC236}">
                <a16:creationId xmlns:a16="http://schemas.microsoft.com/office/drawing/2014/main" id="{863A23F4-66EF-4213-969E-F7E3D000D1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id="{D716A6B1-D861-44D7-853C-F20E78C20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A98BB1EC-745D-4E79-8660-553CD0511B15}"/>
              </a:ext>
            </a:extLst>
          </p:cNvPr>
          <p:cNvSpPr txBox="1"/>
          <p:nvPr/>
        </p:nvSpPr>
        <p:spPr>
          <a:xfrm>
            <a:off x="838200" y="4379053"/>
            <a:ext cx="1946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Autores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92D1C4F1-F117-43F9-B34F-F9B3076536F9}"/>
              </a:ext>
            </a:extLst>
          </p:cNvPr>
          <p:cNvSpPr txBox="1"/>
          <p:nvPr/>
        </p:nvSpPr>
        <p:spPr>
          <a:xfrm>
            <a:off x="838200" y="5075504"/>
            <a:ext cx="16022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/>
              <a:t>dd</a:t>
            </a:r>
            <a:r>
              <a:rPr lang="es-ES" dirty="0"/>
              <a:t>/mm/</a:t>
            </a:r>
            <a:r>
              <a:rPr lang="es-ES" dirty="0" err="1"/>
              <a:t>aa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8177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>
            <a:extLst>
              <a:ext uri="{FF2B5EF4-FFF2-40B4-BE49-F238E27FC236}">
                <a16:creationId xmlns:a16="http://schemas.microsoft.com/office/drawing/2014/main" id="{E9218B90-427E-4879-AED0-B8FDAEEC88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76339EA3-3515-4B6F-B602-2B6B569E4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240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7F3C28-BBD0-4860-A55F-BA2E9515D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E0BC92-B4E9-440A-A348-18BE3BCCAD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96952"/>
            <a:ext cx="5181600" cy="3780013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7DE6FFA-5A01-4AD0-AC03-C926977179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96949"/>
            <a:ext cx="5181600" cy="3780014"/>
          </a:xfrm>
        </p:spPr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70887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A5EB37-C9FB-40DD-B096-C93B6173C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3A625D8-C86B-4ECC-8A63-6742221FFD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1042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ítulo 25">
            <a:extLst>
              <a:ext uri="{FF2B5EF4-FFF2-40B4-BE49-F238E27FC236}">
                <a16:creationId xmlns:a16="http://schemas.microsoft.com/office/drawing/2014/main" id="{E49C3599-06FF-4F9E-B0AD-0CB3A7DBF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19666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ítulo 25">
            <a:extLst>
              <a:ext uri="{FF2B5EF4-FFF2-40B4-BE49-F238E27FC236}">
                <a16:creationId xmlns:a16="http://schemas.microsoft.com/office/drawing/2014/main" id="{E49C3599-06FF-4F9E-B0AD-0CB3A7DBF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err="1"/>
              <a:t>Grazas</a:t>
            </a:r>
            <a:r>
              <a:rPr lang="es-E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537563006"/>
      </p:ext>
    </p:extLst>
  </p:cSld>
  <p:clrMapOvr>
    <a:masterClrMapping/>
  </p:clrMapOvr>
</p:sld>
</file>

<file path=ppt/theme/theme1.xml><?xml version="1.0" encoding="utf-8"?>
<a:theme xmlns:a="http://schemas.openxmlformats.org/drawingml/2006/main" name="Diapositiva inicial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gradecimiento">
      <a:majorFont>
        <a:latin typeface="Raleway"/>
        <a:ea typeface=""/>
        <a:cs typeface=""/>
      </a:majorFont>
      <a:minorFont>
        <a:latin typeface="Ralew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1" id="{6C3580E9-F2EF-4642-B1C9-DB854D6A498D}" vid="{6005A5CF-0AA9-4BD8-891C-B951C7067927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 xmlns="198d1e39-b65c-4dc2-894a-9fbd7d0fab3d" xsi:nil="true"/>
    <Data xmlns="198d1e39-b65c-4dc2-894a-9fbd7d0fab3d" xsi:nil="true"/>
    <lcf76f155ced4ddcb4097134ff3c332f xmlns="198d1e39-b65c-4dc2-894a-9fbd7d0fab3d">
      <Terms xmlns="http://schemas.microsoft.com/office/infopath/2007/PartnerControls"/>
    </lcf76f155ced4ddcb4097134ff3c332f>
    <TaxCatchAll xmlns="8e972b41-cc2f-4dc4-9342-e3b4dc3de38f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3F4E526841F03499515D90E8166C23C" ma:contentTypeVersion="18" ma:contentTypeDescription="Crear un documento." ma:contentTypeScope="" ma:versionID="066633aaa73c5f699f9e47bbc74e2edd">
  <xsd:schema xmlns:xsd="http://www.w3.org/2001/XMLSchema" xmlns:xs="http://www.w3.org/2001/XMLSchema" xmlns:p="http://schemas.microsoft.com/office/2006/metadata/properties" xmlns:ns2="198d1e39-b65c-4dc2-894a-9fbd7d0fab3d" xmlns:ns3="8e972b41-cc2f-4dc4-9342-e3b4dc3de38f" targetNamespace="http://schemas.microsoft.com/office/2006/metadata/properties" ma:root="true" ma:fieldsID="a6d62c61381c28dcf32bc99a785d612f" ns2:_="" ns3:_="">
    <xsd:import namespace="198d1e39-b65c-4dc2-894a-9fbd7d0fab3d"/>
    <xsd:import namespace="8e972b41-cc2f-4dc4-9342-e3b4dc3de38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Description" minOccurs="0"/>
                <xsd:element ref="ns2:Data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8d1e39-b65c-4dc2-894a-9fbd7d0fab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escription" ma:index="20" nillable="true" ma:displayName="Description" ma:format="Dropdown" ma:internalName="Description">
      <xsd:simpleType>
        <xsd:restriction base="dms:Note">
          <xsd:maxLength value="255"/>
        </xsd:restriction>
      </xsd:simpleType>
    </xsd:element>
    <xsd:element name="Data" ma:index="21" nillable="true" ma:displayName="Data" ma:format="DateTime" ma:internalName="Data">
      <xsd:simpleType>
        <xsd:restriction base="dms:DateTime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Etiquetas da imaxe" ma:readOnly="false" ma:fieldId="{5cf76f15-5ced-4ddc-b409-7134ff3c332f}" ma:taxonomyMulti="true" ma:sspId="04ff2239-6882-44d2-9130-f48d7399887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972b41-cc2f-4dc4-9342-e3b4dc3de38f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Compartido con detalle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530b4138-82c3-4a78-8758-5f559e5ce2be}" ma:internalName="TaxCatchAll" ma:showField="CatchAllData" ma:web="8e972b41-cc2f-4dc4-9342-e3b4dc3de38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8279992-F57C-4292-B487-7EFC965A3AEC}">
  <ds:schemaRefs>
    <ds:schemaRef ds:uri="http://schemas.microsoft.com/office/2006/metadata/properties"/>
    <ds:schemaRef ds:uri="http://schemas.microsoft.com/office/infopath/2007/PartnerControls"/>
    <ds:schemaRef ds:uri="198d1e39-b65c-4dc2-894a-9fbd7d0fab3d"/>
    <ds:schemaRef ds:uri="8e972b41-cc2f-4dc4-9342-e3b4dc3de38f"/>
  </ds:schemaRefs>
</ds:datastoreItem>
</file>

<file path=customXml/itemProps2.xml><?xml version="1.0" encoding="utf-8"?>
<ds:datastoreItem xmlns:ds="http://schemas.openxmlformats.org/officeDocument/2006/customXml" ds:itemID="{2CA1239B-BA8A-446A-BACF-FAD300CE61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8d1e39-b65c-4dc2-894a-9fbd7d0fab3d"/>
    <ds:schemaRef ds:uri="8e972b41-cc2f-4dc4-9342-e3b4dc3de3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30AD524-BACB-4FF5-B60E-D2D7234A0A8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Words>9</Words>
  <Application>Microsoft Office PowerPoint</Application>
  <PresentationFormat>Pantalla panorámica</PresentationFormat>
  <Paragraphs>4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das diapositivas</vt:lpstr>
      </vt:variant>
      <vt:variant>
        <vt:i4>6</vt:i4>
      </vt:variant>
    </vt:vector>
  </HeadingPairs>
  <TitlesOfParts>
    <vt:vector size="7" baseType="lpstr">
      <vt:lpstr>Diapositiva inicial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Grazas!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MORA CUESTA ELENA</dc:creator>
  <cp:lastModifiedBy>REY PAN MANUEL</cp:lastModifiedBy>
  <cp:revision>3</cp:revision>
  <dcterms:created xsi:type="dcterms:W3CDTF">2022-01-10T11:41:17Z</dcterms:created>
  <dcterms:modified xsi:type="dcterms:W3CDTF">2023-06-16T08:45:50Z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0x010100F3F4E526841F03499515D90E8166C23C</vt:lpwstr>
  </property>
</Properties>
</file>