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1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EC0126-4F3D-4EED-B491-7F3FD4C31B0C}" v="1" dt="2021-07-16T12:12:56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A CUESTA ELENA" userId="838389f2-35cc-435d-aac4-10c006e17142" providerId="ADAL" clId="{1F3786CD-6EC4-416C-99B0-B83256FDB634}"/>
    <pc:docChg chg="custSel modSld modMainMaster">
      <pc:chgData name="MORA CUESTA ELENA" userId="838389f2-35cc-435d-aac4-10c006e17142" providerId="ADAL" clId="{1F3786CD-6EC4-416C-99B0-B83256FDB634}" dt="2020-07-13T09:26:30.180" v="21" actId="1076"/>
      <pc:docMkLst>
        <pc:docMk/>
      </pc:docMkLst>
      <pc:sldChg chg="addSp delSp modSp mod">
        <pc:chgData name="MORA CUESTA ELENA" userId="838389f2-35cc-435d-aac4-10c006e17142" providerId="ADAL" clId="{1F3786CD-6EC4-416C-99B0-B83256FDB634}" dt="2020-07-13T09:25:23.597" v="3" actId="1076"/>
        <pc:sldMkLst>
          <pc:docMk/>
          <pc:sldMk cId="228177173" sldId="256"/>
        </pc:sldMkLst>
        <pc:spChg chg="del">
          <ac:chgData name="MORA CUESTA ELENA" userId="838389f2-35cc-435d-aac4-10c006e17142" providerId="ADAL" clId="{1F3786CD-6EC4-416C-99B0-B83256FDB634}" dt="2020-07-13T09:25:17.521" v="0" actId="478"/>
          <ac:spMkLst>
            <pc:docMk/>
            <pc:sldMk cId="228177173" sldId="256"/>
            <ac:spMk id="2" creationId="{C0264852-47F1-44B9-8EFD-2BACA17F1B12}"/>
          </ac:spMkLst>
        </pc:spChg>
        <pc:spChg chg="del">
          <ac:chgData name="MORA CUESTA ELENA" userId="838389f2-35cc-435d-aac4-10c006e17142" providerId="ADAL" clId="{1F3786CD-6EC4-416C-99B0-B83256FDB634}" dt="2020-07-13T09:25:19.079" v="1" actId="478"/>
          <ac:spMkLst>
            <pc:docMk/>
            <pc:sldMk cId="228177173" sldId="256"/>
            <ac:spMk id="3" creationId="{ACAFFDC8-BB5F-4727-B29F-0148D1F34DEA}"/>
          </ac:spMkLst>
        </pc:spChg>
        <pc:spChg chg="add mod">
          <ac:chgData name="MORA CUESTA ELENA" userId="838389f2-35cc-435d-aac4-10c006e17142" providerId="ADAL" clId="{1F3786CD-6EC4-416C-99B0-B83256FDB634}" dt="2020-07-13T09:25:23.597" v="3" actId="1076"/>
          <ac:spMkLst>
            <pc:docMk/>
            <pc:sldMk cId="228177173" sldId="256"/>
            <ac:spMk id="8" creationId="{A98BB1EC-745D-4E79-8660-553CD0511B15}"/>
          </ac:spMkLst>
        </pc:spChg>
        <pc:spChg chg="add mod">
          <ac:chgData name="MORA CUESTA ELENA" userId="838389f2-35cc-435d-aac4-10c006e17142" providerId="ADAL" clId="{1F3786CD-6EC4-416C-99B0-B83256FDB634}" dt="2020-07-13T09:25:23.597" v="3" actId="1076"/>
          <ac:spMkLst>
            <pc:docMk/>
            <pc:sldMk cId="228177173" sldId="256"/>
            <ac:spMk id="9" creationId="{92D1C4F1-F117-43F9-B34F-F9B3076536F9}"/>
          </ac:spMkLst>
        </pc:spChg>
      </pc:sldChg>
      <pc:sldMasterChg chg="modSldLayout">
        <pc:chgData name="MORA CUESTA ELENA" userId="838389f2-35cc-435d-aac4-10c006e17142" providerId="ADAL" clId="{1F3786CD-6EC4-416C-99B0-B83256FDB634}" dt="2020-07-13T09:26:30.180" v="21" actId="1076"/>
        <pc:sldMasterMkLst>
          <pc:docMk/>
          <pc:sldMasterMk cId="138935928" sldId="2147483676"/>
        </pc:sldMasterMkLst>
        <pc:sldLayoutChg chg="addSp modSp mod">
          <pc:chgData name="MORA CUESTA ELENA" userId="838389f2-35cc-435d-aac4-10c006e17142" providerId="ADAL" clId="{1F3786CD-6EC4-416C-99B0-B83256FDB634}" dt="2020-07-13T09:26:30.180" v="21" actId="1076"/>
          <pc:sldLayoutMkLst>
            <pc:docMk/>
            <pc:sldMasterMk cId="138935928" sldId="2147483676"/>
            <pc:sldLayoutMk cId="1859230882" sldId="2147483682"/>
          </pc:sldLayoutMkLst>
          <pc:spChg chg="mod">
            <ac:chgData name="MORA CUESTA ELENA" userId="838389f2-35cc-435d-aac4-10c006e17142" providerId="ADAL" clId="{1F3786CD-6EC4-416C-99B0-B83256FDB634}" dt="2020-07-13T09:26:12.829" v="19" actId="1076"/>
            <ac:spMkLst>
              <pc:docMk/>
              <pc:sldMasterMk cId="138935928" sldId="2147483676"/>
              <pc:sldLayoutMk cId="1859230882" sldId="2147483682"/>
              <ac:spMk id="15" creationId="{E67050B7-2E10-4DC7-8123-9F9E370B4165}"/>
            </ac:spMkLst>
          </pc:spChg>
          <pc:grpChg chg="add mod">
            <ac:chgData name="MORA CUESTA ELENA" userId="838389f2-35cc-435d-aac4-10c006e17142" providerId="ADAL" clId="{1F3786CD-6EC4-416C-99B0-B83256FDB634}" dt="2020-07-13T09:26:22.292" v="20" actId="1076"/>
            <ac:grpSpMkLst>
              <pc:docMk/>
              <pc:sldMasterMk cId="138935928" sldId="2147483676"/>
              <pc:sldLayoutMk cId="1859230882" sldId="2147483682"/>
              <ac:grpSpMk id="3" creationId="{F1BC5ACF-59F9-4D68-97B2-80B46A6CD39B}"/>
            </ac:grpSpMkLst>
          </pc:grpChg>
          <pc:picChg chg="mod">
            <ac:chgData name="MORA CUESTA ELENA" userId="838389f2-35cc-435d-aac4-10c006e17142" providerId="ADAL" clId="{1F3786CD-6EC4-416C-99B0-B83256FDB634}" dt="2020-07-13T09:26:30.180" v="21" actId="1076"/>
            <ac:picMkLst>
              <pc:docMk/>
              <pc:sldMasterMk cId="138935928" sldId="2147483676"/>
              <pc:sldLayoutMk cId="1859230882" sldId="2147483682"/>
              <ac:picMk id="12" creationId="{6F0EDFC1-2C07-412B-8BCD-0D05EB2CFCD4}"/>
            </ac:picMkLst>
          </pc:picChg>
          <pc:picChg chg="mod">
            <ac:chgData name="MORA CUESTA ELENA" userId="838389f2-35cc-435d-aac4-10c006e17142" providerId="ADAL" clId="{1F3786CD-6EC4-416C-99B0-B83256FDB634}" dt="2020-07-13T09:25:58.685" v="4" actId="164"/>
            <ac:picMkLst>
              <pc:docMk/>
              <pc:sldMasterMk cId="138935928" sldId="2147483676"/>
              <pc:sldLayoutMk cId="1859230882" sldId="2147483682"/>
              <ac:picMk id="13" creationId="{B2CB6FF8-517F-4F0C-AFD4-3CD77A1CD26B}"/>
            </ac:picMkLst>
          </pc:picChg>
          <pc:picChg chg="mod">
            <ac:chgData name="MORA CUESTA ELENA" userId="838389f2-35cc-435d-aac4-10c006e17142" providerId="ADAL" clId="{1F3786CD-6EC4-416C-99B0-B83256FDB634}" dt="2020-07-13T09:25:58.685" v="4" actId="164"/>
            <ac:picMkLst>
              <pc:docMk/>
              <pc:sldMasterMk cId="138935928" sldId="2147483676"/>
              <pc:sldLayoutMk cId="1859230882" sldId="2147483682"/>
              <ac:picMk id="14" creationId="{8539D713-1132-4D40-8F65-3DE5E1FED62C}"/>
            </ac:picMkLst>
          </pc:picChg>
        </pc:sldLayoutChg>
      </pc:sldMasterChg>
    </pc:docChg>
  </pc:docChgLst>
  <pc:docChgLst>
    <pc:chgData name="Usuario invitado" userId="S::urn:spo:anon#060f468fb4c13f62280ca6ac80a88f3521d4556a2380fc30b4a5a0a0b7326bae::" providerId="AD" clId="Web-{C8D40745-800E-44EF-A10D-7E5713A1E394}"/>
    <pc:docChg chg="modSld">
      <pc:chgData name="Usuario invitado" userId="S::urn:spo:anon#060f468fb4c13f62280ca6ac80a88f3521d4556a2380fc30b4a5a0a0b7326bae::" providerId="AD" clId="Web-{C8D40745-800E-44EF-A10D-7E5713A1E394}" dt="2020-04-02T07:55:49.060" v="58" actId="20577"/>
      <pc:docMkLst>
        <pc:docMk/>
      </pc:docMkLst>
      <pc:sldChg chg="modSp">
        <pc:chgData name="Usuario invitado" userId="S::urn:spo:anon#060f468fb4c13f62280ca6ac80a88f3521d4556a2380fc30b4a5a0a0b7326bae::" providerId="AD" clId="Web-{C8D40745-800E-44EF-A10D-7E5713A1E394}" dt="2020-04-02T07:55:48.482" v="56" actId="20577"/>
        <pc:sldMkLst>
          <pc:docMk/>
          <pc:sldMk cId="228177173" sldId="256"/>
        </pc:sldMkLst>
        <pc:spChg chg="mod">
          <ac:chgData name="Usuario invitado" userId="S::urn:spo:anon#060f468fb4c13f62280ca6ac80a88f3521d4556a2380fc30b4a5a0a0b7326bae::" providerId="AD" clId="Web-{C8D40745-800E-44EF-A10D-7E5713A1E394}" dt="2020-04-02T07:55:32.138" v="39" actId="14100"/>
          <ac:spMkLst>
            <pc:docMk/>
            <pc:sldMk cId="228177173" sldId="256"/>
            <ac:spMk id="2" creationId="{C0264852-47F1-44B9-8EFD-2BACA17F1B12}"/>
          </ac:spMkLst>
        </pc:spChg>
        <pc:spChg chg="mod">
          <ac:chgData name="Usuario invitado" userId="S::urn:spo:anon#060f468fb4c13f62280ca6ac80a88f3521d4556a2380fc30b4a5a0a0b7326bae::" providerId="AD" clId="Web-{C8D40745-800E-44EF-A10D-7E5713A1E394}" dt="2020-04-02T07:55:48.482" v="56" actId="20577"/>
          <ac:spMkLst>
            <pc:docMk/>
            <pc:sldMk cId="228177173" sldId="256"/>
            <ac:spMk id="3" creationId="{ACAFFDC8-BB5F-4727-B29F-0148D1F34DEA}"/>
          </ac:spMkLst>
        </pc:spChg>
      </pc:sldChg>
    </pc:docChg>
  </pc:docChgLst>
  <pc:docChgLst>
    <pc:chgData name="MORA CUESTA ELENA" userId="838389f2-35cc-435d-aac4-10c006e17142" providerId="ADAL" clId="{F7EC0126-4F3D-4EED-B491-7F3FD4C31B0C}"/>
    <pc:docChg chg="custSel modMainMaster">
      <pc:chgData name="MORA CUESTA ELENA" userId="838389f2-35cc-435d-aac4-10c006e17142" providerId="ADAL" clId="{F7EC0126-4F3D-4EED-B491-7F3FD4C31B0C}" dt="2021-07-16T12:13:04.756" v="5" actId="1076"/>
      <pc:docMkLst>
        <pc:docMk/>
      </pc:docMkLst>
      <pc:sldMasterChg chg="modSldLayout">
        <pc:chgData name="MORA CUESTA ELENA" userId="838389f2-35cc-435d-aac4-10c006e17142" providerId="ADAL" clId="{F7EC0126-4F3D-4EED-B491-7F3FD4C31B0C}" dt="2021-07-16T12:13:04.756" v="5" actId="1076"/>
        <pc:sldMasterMkLst>
          <pc:docMk/>
          <pc:sldMasterMk cId="138935928" sldId="2147483676"/>
        </pc:sldMasterMkLst>
        <pc:sldLayoutChg chg="addSp delSp modSp mod">
          <pc:chgData name="MORA CUESTA ELENA" userId="838389f2-35cc-435d-aac4-10c006e17142" providerId="ADAL" clId="{F7EC0126-4F3D-4EED-B491-7F3FD4C31B0C}" dt="2021-07-16T12:13:04.756" v="5" actId="1076"/>
          <pc:sldLayoutMkLst>
            <pc:docMk/>
            <pc:sldMasterMk cId="138935928" sldId="2147483676"/>
            <pc:sldLayoutMk cId="1859230882" sldId="2147483682"/>
          </pc:sldLayoutMkLst>
          <pc:grpChg chg="del">
            <ac:chgData name="MORA CUESTA ELENA" userId="838389f2-35cc-435d-aac4-10c006e17142" providerId="ADAL" clId="{F7EC0126-4F3D-4EED-B491-7F3FD4C31B0C}" dt="2021-07-16T12:12:51.249" v="0" actId="478"/>
            <ac:grpSpMkLst>
              <pc:docMk/>
              <pc:sldMasterMk cId="138935928" sldId="2147483676"/>
              <pc:sldLayoutMk cId="1859230882" sldId="2147483682"/>
              <ac:grpSpMk id="3" creationId="{F1BC5ACF-59F9-4D68-97B2-80B46A6CD39B}"/>
            </ac:grpSpMkLst>
          </pc:grpChg>
          <pc:picChg chg="add mod">
            <ac:chgData name="MORA CUESTA ELENA" userId="838389f2-35cc-435d-aac4-10c006e17142" providerId="ADAL" clId="{F7EC0126-4F3D-4EED-B491-7F3FD4C31B0C}" dt="2021-07-16T12:13:04.756" v="5" actId="1076"/>
            <ac:picMkLst>
              <pc:docMk/>
              <pc:sldMasterMk cId="138935928" sldId="2147483676"/>
              <pc:sldLayoutMk cId="1859230882" sldId="2147483682"/>
              <ac:picMk id="5" creationId="{690A759F-87AA-46A8-9BA4-9F3B84A74649}"/>
            </ac:picMkLst>
          </pc:picChg>
          <pc:picChg chg="topLvl">
            <ac:chgData name="MORA CUESTA ELENA" userId="838389f2-35cc-435d-aac4-10c006e17142" providerId="ADAL" clId="{F7EC0126-4F3D-4EED-B491-7F3FD4C31B0C}" dt="2021-07-16T12:12:51.249" v="0" actId="478"/>
            <ac:picMkLst>
              <pc:docMk/>
              <pc:sldMasterMk cId="138935928" sldId="2147483676"/>
              <pc:sldLayoutMk cId="1859230882" sldId="2147483682"/>
              <ac:picMk id="13" creationId="{B2CB6FF8-517F-4F0C-AFD4-3CD77A1CD26B}"/>
            </ac:picMkLst>
          </pc:picChg>
          <pc:picChg chg="del topLvl">
            <ac:chgData name="MORA CUESTA ELENA" userId="838389f2-35cc-435d-aac4-10c006e17142" providerId="ADAL" clId="{F7EC0126-4F3D-4EED-B491-7F3FD4C31B0C}" dt="2021-07-16T12:12:51.249" v="0" actId="478"/>
            <ac:picMkLst>
              <pc:docMk/>
              <pc:sldMasterMk cId="138935928" sldId="2147483676"/>
              <pc:sldLayoutMk cId="1859230882" sldId="2147483682"/>
              <ac:picMk id="14" creationId="{8539D713-1132-4D40-8F65-3DE5E1FED62C}"/>
            </ac:picMkLst>
          </pc:picChg>
        </pc:sldLayoutChg>
      </pc:sldMasterChg>
    </pc:docChg>
  </pc:docChgLst>
  <pc:docChgLst>
    <pc:chgData name="Usuario invitado" userId="S::urn:spo:anon#060f468fb4c13f62280ca6ac80a88f3521d4556a2380fc30b4a5a0a0b7326bae::" providerId="AD" clId="Web-{EDD11175-4B75-4A67-98AC-B66D14E1A5A4}"/>
    <pc:docChg chg="addSld">
      <pc:chgData name="Usuario invitado" userId="S::urn:spo:anon#060f468fb4c13f62280ca6ac80a88f3521d4556a2380fc30b4a5a0a0b7326bae::" providerId="AD" clId="Web-{EDD11175-4B75-4A67-98AC-B66D14E1A5A4}" dt="2020-11-25T15:34:25.309" v="0"/>
      <pc:docMkLst>
        <pc:docMk/>
      </pc:docMkLst>
      <pc:sldChg chg="new">
        <pc:chgData name="Usuario invitado" userId="S::urn:spo:anon#060f468fb4c13f62280ca6ac80a88f3521d4556a2380fc30b4a5a0a0b7326bae::" providerId="AD" clId="Web-{EDD11175-4B75-4A67-98AC-B66D14E1A5A4}" dt="2020-11-25T15:34:25.309" v="0"/>
        <pc:sldMkLst>
          <pc:docMk/>
          <pc:sldMk cId="418240924" sldId="261"/>
        </pc:sldMkLst>
      </pc:sldChg>
    </pc:docChg>
  </pc:docChgLst>
  <pc:docChgLst>
    <pc:chgData name="MORA CUESTA ELENA" userId="838389f2-35cc-435d-aac4-10c006e17142" providerId="ADAL" clId="{D4C9589E-7AFD-443E-A3E2-F8560937775F}"/>
    <pc:docChg chg="modMainMaster">
      <pc:chgData name="MORA CUESTA ELENA" userId="838389f2-35cc-435d-aac4-10c006e17142" providerId="ADAL" clId="{D4C9589E-7AFD-443E-A3E2-F8560937775F}" dt="2021-03-31T09:00:39.560" v="5" actId="6549"/>
      <pc:docMkLst>
        <pc:docMk/>
      </pc:docMkLst>
      <pc:sldMasterChg chg="modSldLayout">
        <pc:chgData name="MORA CUESTA ELENA" userId="838389f2-35cc-435d-aac4-10c006e17142" providerId="ADAL" clId="{D4C9589E-7AFD-443E-A3E2-F8560937775F}" dt="2021-03-31T09:00:39.560" v="5" actId="6549"/>
        <pc:sldMasterMkLst>
          <pc:docMk/>
          <pc:sldMasterMk cId="138935928" sldId="2147483676"/>
        </pc:sldMasterMkLst>
        <pc:sldLayoutChg chg="modSp mod">
          <pc:chgData name="MORA CUESTA ELENA" userId="838389f2-35cc-435d-aac4-10c006e17142" providerId="ADAL" clId="{D4C9589E-7AFD-443E-A3E2-F8560937775F}" dt="2021-03-31T09:00:39.560" v="5" actId="6549"/>
          <pc:sldLayoutMkLst>
            <pc:docMk/>
            <pc:sldMasterMk cId="138935928" sldId="2147483676"/>
            <pc:sldLayoutMk cId="1859230882" sldId="2147483682"/>
          </pc:sldLayoutMkLst>
          <pc:spChg chg="mod">
            <ac:chgData name="MORA CUESTA ELENA" userId="838389f2-35cc-435d-aac4-10c006e17142" providerId="ADAL" clId="{D4C9589E-7AFD-443E-A3E2-F8560937775F}" dt="2021-03-31T09:00:39.560" v="5" actId="6549"/>
            <ac:spMkLst>
              <pc:docMk/>
              <pc:sldMasterMk cId="138935928" sldId="2147483676"/>
              <pc:sldLayoutMk cId="1859230882" sldId="2147483682"/>
              <ac:spMk id="15" creationId="{E67050B7-2E10-4DC7-8123-9F9E370B4165}"/>
            </ac:spMkLst>
          </pc:spChg>
        </pc:sldLayoutChg>
      </pc:sldMasterChg>
    </pc:docChg>
  </pc:docChgLst>
  <pc:docChgLst>
    <pc:chgData name="MORA CUESTA ELENA" userId="838389f2-35cc-435d-aac4-10c006e17142" providerId="ADAL" clId="{3B70F3A8-86A7-4C32-8ABA-7904C69CE637}"/>
    <pc:docChg chg="undo custSel modMainMaster">
      <pc:chgData name="MORA CUESTA ELENA" userId="838389f2-35cc-435d-aac4-10c006e17142" providerId="ADAL" clId="{3B70F3A8-86A7-4C32-8ABA-7904C69CE637}" dt="2020-02-19T10:04:30.353" v="7" actId="1076"/>
      <pc:docMkLst>
        <pc:docMk/>
      </pc:docMkLst>
      <pc:sldMasterChg chg="modSldLayout">
        <pc:chgData name="MORA CUESTA ELENA" userId="838389f2-35cc-435d-aac4-10c006e17142" providerId="ADAL" clId="{3B70F3A8-86A7-4C32-8ABA-7904C69CE637}" dt="2020-02-19T10:04:30.353" v="7" actId="1076"/>
        <pc:sldMasterMkLst>
          <pc:docMk/>
          <pc:sldMasterMk cId="138935928" sldId="2147483676"/>
        </pc:sldMasterMkLst>
        <pc:sldLayoutChg chg="addSp delSp modSp">
          <pc:chgData name="MORA CUESTA ELENA" userId="838389f2-35cc-435d-aac4-10c006e17142" providerId="ADAL" clId="{3B70F3A8-86A7-4C32-8ABA-7904C69CE637}" dt="2020-02-19T10:04:30.353" v="7" actId="1076"/>
          <pc:sldLayoutMkLst>
            <pc:docMk/>
            <pc:sldMasterMk cId="138935928" sldId="2147483676"/>
            <pc:sldLayoutMk cId="1859230882" sldId="2147483682"/>
          </pc:sldLayoutMkLst>
          <pc:spChg chg="add mod">
            <ac:chgData name="MORA CUESTA ELENA" userId="838389f2-35cc-435d-aac4-10c006e17142" providerId="ADAL" clId="{3B70F3A8-86A7-4C32-8ABA-7904C69CE637}" dt="2020-02-19T10:04:30.353" v="7" actId="1076"/>
            <ac:spMkLst>
              <pc:docMk/>
              <pc:sldMasterMk cId="138935928" sldId="2147483676"/>
              <pc:sldLayoutMk cId="1859230882" sldId="2147483682"/>
              <ac:spMk id="15" creationId="{E67050B7-2E10-4DC7-8123-9F9E370B4165}"/>
            </ac:spMkLst>
          </pc:spChg>
          <pc:picChg chg="del">
            <ac:chgData name="MORA CUESTA ELENA" userId="838389f2-35cc-435d-aac4-10c006e17142" providerId="ADAL" clId="{3B70F3A8-86A7-4C32-8ABA-7904C69CE637}" dt="2020-02-19T10:04:12.658" v="5" actId="478"/>
            <ac:picMkLst>
              <pc:docMk/>
              <pc:sldMasterMk cId="138935928" sldId="2147483676"/>
              <pc:sldLayoutMk cId="1859230882" sldId="2147483682"/>
              <ac:picMk id="11" creationId="{798B523F-8336-44D2-BE44-CD323F372318}"/>
            </ac:picMkLst>
          </pc:picChg>
          <pc:picChg chg="add mod">
            <ac:chgData name="MORA CUESTA ELENA" userId="838389f2-35cc-435d-aac4-10c006e17142" providerId="ADAL" clId="{3B70F3A8-86A7-4C32-8ABA-7904C69CE637}" dt="2020-02-19T10:04:22.241" v="6" actId="1076"/>
            <ac:picMkLst>
              <pc:docMk/>
              <pc:sldMasterMk cId="138935928" sldId="2147483676"/>
              <pc:sldLayoutMk cId="1859230882" sldId="2147483682"/>
              <ac:picMk id="12" creationId="{6F0EDFC1-2C07-412B-8BCD-0D05EB2CFCD4}"/>
            </ac:picMkLst>
          </pc:picChg>
          <pc:picChg chg="add mod">
            <ac:chgData name="MORA CUESTA ELENA" userId="838389f2-35cc-435d-aac4-10c006e17142" providerId="ADAL" clId="{3B70F3A8-86A7-4C32-8ABA-7904C69CE637}" dt="2020-02-19T10:04:03.802" v="4" actId="1076"/>
            <ac:picMkLst>
              <pc:docMk/>
              <pc:sldMasterMk cId="138935928" sldId="2147483676"/>
              <pc:sldLayoutMk cId="1859230882" sldId="2147483682"/>
              <ac:picMk id="13" creationId="{B2CB6FF8-517F-4F0C-AFD4-3CD77A1CD26B}"/>
            </ac:picMkLst>
          </pc:picChg>
          <pc:picChg chg="add mod">
            <ac:chgData name="MORA CUESTA ELENA" userId="838389f2-35cc-435d-aac4-10c006e17142" providerId="ADAL" clId="{3B70F3A8-86A7-4C32-8ABA-7904C69CE637}" dt="2020-02-19T10:04:03.802" v="4" actId="1076"/>
            <ac:picMkLst>
              <pc:docMk/>
              <pc:sldMasterMk cId="138935928" sldId="2147483676"/>
              <pc:sldLayoutMk cId="1859230882" sldId="2147483682"/>
              <ac:picMk id="14" creationId="{8539D713-1132-4D40-8F65-3DE5E1FED62C}"/>
            </ac:picMkLst>
          </pc:picChg>
        </pc:sldLayoutChg>
      </pc:sldMasterChg>
    </pc:docChg>
  </pc:docChgLst>
  <pc:docChgLst>
    <pc:chgData name="MORA CUESTA ELENA" userId="838389f2-35cc-435d-aac4-10c006e17142" providerId="ADAL" clId="{D3BD9884-4F55-41A4-9447-71379D89DA8F}"/>
    <pc:docChg chg="undo custSel modMainMaster">
      <pc:chgData name="MORA CUESTA ELENA" userId="838389f2-35cc-435d-aac4-10c006e17142" providerId="ADAL" clId="{D3BD9884-4F55-41A4-9447-71379D89DA8F}" dt="2020-07-16T14:19:42.540" v="4" actId="20578"/>
      <pc:docMkLst>
        <pc:docMk/>
      </pc:docMkLst>
      <pc:sldMasterChg chg="modSp mod modSldLayout">
        <pc:chgData name="MORA CUESTA ELENA" userId="838389f2-35cc-435d-aac4-10c006e17142" providerId="ADAL" clId="{D3BD9884-4F55-41A4-9447-71379D89DA8F}" dt="2020-07-16T14:19:42.540" v="4" actId="20578"/>
        <pc:sldMasterMkLst>
          <pc:docMk/>
          <pc:sldMasterMk cId="138935928" sldId="2147483676"/>
        </pc:sldMasterMkLst>
        <pc:picChg chg="mod">
          <ac:chgData name="MORA CUESTA ELENA" userId="838389f2-35cc-435d-aac4-10c006e17142" providerId="ADAL" clId="{D3BD9884-4F55-41A4-9447-71379D89DA8F}" dt="2020-07-16T13:52:30.571" v="1" actId="1076"/>
          <ac:picMkLst>
            <pc:docMk/>
            <pc:sldMasterMk cId="138935928" sldId="2147483676"/>
            <ac:picMk id="15" creationId="{91C46195-42F8-4D1B-B140-70C7DC303063}"/>
          </ac:picMkLst>
        </pc:picChg>
        <pc:sldLayoutChg chg="modSp mod">
          <pc:chgData name="MORA CUESTA ELENA" userId="838389f2-35cc-435d-aac4-10c006e17142" providerId="ADAL" clId="{D3BD9884-4F55-41A4-9447-71379D89DA8F}" dt="2020-07-16T14:19:42.540" v="4" actId="20578"/>
          <pc:sldLayoutMkLst>
            <pc:docMk/>
            <pc:sldMasterMk cId="138935928" sldId="2147483676"/>
            <pc:sldLayoutMk cId="1859230882" sldId="2147483682"/>
          </pc:sldLayoutMkLst>
          <pc:spChg chg="mod">
            <ac:chgData name="MORA CUESTA ELENA" userId="838389f2-35cc-435d-aac4-10c006e17142" providerId="ADAL" clId="{D3BD9884-4F55-41A4-9447-71379D89DA8F}" dt="2020-07-16T14:19:42.540" v="4" actId="20578"/>
            <ac:spMkLst>
              <pc:docMk/>
              <pc:sldMasterMk cId="138935928" sldId="2147483676"/>
              <pc:sldLayoutMk cId="1859230882" sldId="2147483682"/>
              <ac:spMk id="15" creationId="{E67050B7-2E10-4DC7-8123-9F9E370B4165}"/>
            </ac:spMkLst>
          </pc:spChg>
        </pc:sldLayoutChg>
      </pc:sldMasterChg>
    </pc:docChg>
  </pc:docChgLst>
  <pc:docChgLst>
    <pc:chgData name="Usuario convidado" userId="S::urn:spo:anon#060f468fb4c13f62280ca6ac80a88f3521d4556a2380fc30b4a5a0a0b7326bae::" providerId="AD" clId="Web-{B5E8CD05-12BE-42DC-AD66-ADE56DFB3A6C}"/>
    <pc:docChg chg="modSld">
      <pc:chgData name="Usuario convidado" userId="S::urn:spo:anon#060f468fb4c13f62280ca6ac80a88f3521d4556a2380fc30b4a5a0a0b7326bae::" providerId="AD" clId="Web-{B5E8CD05-12BE-42DC-AD66-ADE56DFB3A6C}" dt="2020-05-13T10:35:34.583" v="8" actId="20577"/>
      <pc:docMkLst>
        <pc:docMk/>
      </pc:docMkLst>
      <pc:sldChg chg="modSp">
        <pc:chgData name="Usuario convidado" userId="S::urn:spo:anon#060f468fb4c13f62280ca6ac80a88f3521d4556a2380fc30b4a5a0a0b7326bae::" providerId="AD" clId="Web-{B5E8CD05-12BE-42DC-AD66-ADE56DFB3A6C}" dt="2020-05-13T10:35:33.036" v="5" actId="20577"/>
        <pc:sldMkLst>
          <pc:docMk/>
          <pc:sldMk cId="501042345" sldId="258"/>
        </pc:sldMkLst>
        <pc:spChg chg="mod">
          <ac:chgData name="Usuario convidado" userId="S::urn:spo:anon#060f468fb4c13f62280ca6ac80a88f3521d4556a2380fc30b4a5a0a0b7326bae::" providerId="AD" clId="Web-{B5E8CD05-12BE-42DC-AD66-ADE56DFB3A6C}" dt="2020-05-13T10:35:33.036" v="5" actId="20577"/>
          <ac:spMkLst>
            <pc:docMk/>
            <pc:sldMk cId="501042345" sldId="258"/>
            <ac:spMk id="2" creationId="{AAA5EB37-C9FB-40DD-B096-C93B6173C45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BC2A693-566C-4619-90C4-C1F5584B3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952256-305F-4F5B-BC97-24F533A4A7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E9E18-2A2D-4522-A0EB-375C1E1BA13D}" type="datetimeFigureOut">
              <a:rPr lang="es-ES" smtClean="0"/>
              <a:t>16/07/2021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85A6DB-D6AC-4AD2-9848-CF144031F0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425AAD-EBFE-4F32-A5B2-9ACD50D7A2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F257-7941-47C2-AA73-9FAA5574DF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789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51E9141-AC7C-4EA7-A671-9A47ED4F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273010-17FF-4DCF-BC58-402E92B1D85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18232-3D68-40B6-A23E-2BEA8E8D360C}" type="datetimeFigureOut">
              <a:rPr lang="es-ES_tradnl" smtClean="0"/>
              <a:t>16/07/2021</a:t>
            </a:fld>
            <a:endParaRPr lang="es-ES_tradnl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B816B564-2356-421F-A83E-14170D0123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4DECD282-2B82-48AE-8E2D-2BF33CB50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2991DE-18BF-4C22-9FAD-879D12DCA71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1F7A8C-5F54-4F06-B256-8554A584A8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4EE85-E25D-4419-ADE9-205DC36DF4BD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66101B6-4581-4041-9F98-17173BB24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2432828"/>
            <a:ext cx="10515599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9F9768C6-B10B-4D28-A4A0-90541B78E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0725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A8950-E779-48FC-8FA2-6AD7ECFF4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71F65A-F6BA-40D9-875C-E2777BDD0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954"/>
            <a:ext cx="10515600" cy="24493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31130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BAE59-375F-4DEC-8DC4-EC90ED147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476145"/>
            <a:ext cx="10515600" cy="8588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3161DB-B331-451E-BE7C-2589B9632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2335042"/>
            <a:ext cx="10515600" cy="375461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56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BC0FF-C15B-4987-B980-BA2F77A3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6E9DF-DD53-48F4-8CF8-A70956432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6952"/>
            <a:ext cx="5156200" cy="37800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C14BE6-D001-4DC5-A2FE-7553C92DF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2396949"/>
            <a:ext cx="5156200" cy="37800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80693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A52EE-4D0E-482C-9980-1AA63CAC3A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3200" i="0">
                <a:latin typeface="+mj-lt"/>
              </a:defRPr>
            </a:lvl1pPr>
          </a:lstStyle>
          <a:p>
            <a:r>
              <a:rPr lang="es-ES" dirty="0"/>
              <a:t>¡Gracias!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6F0EDFC1-2C07-412B-8BCD-0D05EB2CFC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87" y="5846881"/>
            <a:ext cx="1756422" cy="388800"/>
          </a:xfrm>
          <a:prstGeom prst="rect">
            <a:avLst/>
          </a:prstGeom>
        </p:spPr>
      </p:pic>
      <p:pic>
        <p:nvPicPr>
          <p:cNvPr id="13" name="Imagen 1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2CB6FF8-517F-4F0C-AFD4-3CD77A1CD2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1" y="5931736"/>
            <a:ext cx="695342" cy="230400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67050B7-2E10-4DC7-8123-9F9E370B4165}"/>
              </a:ext>
            </a:extLst>
          </p:cNvPr>
          <p:cNvSpPr txBox="1"/>
          <p:nvPr userDrawn="1"/>
        </p:nvSpPr>
        <p:spPr>
          <a:xfrm>
            <a:off x="2815905" y="5846881"/>
            <a:ext cx="6560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FONDO EUROPEO DE DESENVOLVEMENTO REXIONAL </a:t>
            </a:r>
          </a:p>
          <a:p>
            <a:pPr algn="ctr"/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Unha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maneira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facer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 Europa"</a:t>
            </a: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690A759F-87AA-46A8-9BA4-9F3B84A746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75" y="5931736"/>
            <a:ext cx="1256484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23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967DF4-CE87-4C90-9D06-BDF901DF7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3164"/>
            <a:ext cx="10515600" cy="983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Título presentación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81B408-71F0-4C2F-B356-BBC8912C0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96954"/>
            <a:ext cx="10515600" cy="1784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Subtítulo presentación</a:t>
            </a:r>
          </a:p>
        </p:txBody>
      </p:sp>
      <p:pic>
        <p:nvPicPr>
          <p:cNvPr id="13" name="Imagen 12" descr="Imagen que contiene rojo, reloj, azul&#10;&#10;Descripción generada automáticamente">
            <a:extLst>
              <a:ext uri="{FF2B5EF4-FFF2-40B4-BE49-F238E27FC236}">
                <a16:creationId xmlns:a16="http://schemas.microsoft.com/office/drawing/2014/main" id="{D8BCC8F0-DCD3-4CD0-AA78-2CF19C09FA2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00" y="190800"/>
            <a:ext cx="3642433" cy="46440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1C46195-42F8-4D1B-B140-70C7DC30306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1907"/>
            <a:ext cx="12192000" cy="54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>
            <a:extLst>
              <a:ext uri="{FF2B5EF4-FFF2-40B4-BE49-F238E27FC236}">
                <a16:creationId xmlns:a16="http://schemas.microsoft.com/office/drawing/2014/main" id="{863A23F4-66EF-4213-969E-F7E3D000D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716A6B1-D861-44D7-853C-F20E78C20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98BB1EC-745D-4E79-8660-553CD0511B15}"/>
              </a:ext>
            </a:extLst>
          </p:cNvPr>
          <p:cNvSpPr txBox="1"/>
          <p:nvPr/>
        </p:nvSpPr>
        <p:spPr>
          <a:xfrm>
            <a:off x="838200" y="4379053"/>
            <a:ext cx="194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Autores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2D1C4F1-F117-43F9-B34F-F9B3076536F9}"/>
              </a:ext>
            </a:extLst>
          </p:cNvPr>
          <p:cNvSpPr txBox="1"/>
          <p:nvPr/>
        </p:nvSpPr>
        <p:spPr>
          <a:xfrm>
            <a:off x="838200" y="5075504"/>
            <a:ext cx="1602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dd</a:t>
            </a:r>
            <a:r>
              <a:rPr lang="es-ES" dirty="0"/>
              <a:t>/mm/</a:t>
            </a:r>
            <a:r>
              <a:rPr lang="es-ES" dirty="0" err="1"/>
              <a:t>aa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17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E9218B90-427E-4879-AED0-B8FDAEEC88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6339EA3-3515-4B6F-B602-2B6B569E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4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F3C28-BBD0-4860-A55F-BA2E9515D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E0BC92-B4E9-440A-A348-18BE3BCCA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6952"/>
            <a:ext cx="5181600" cy="378001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DE6FFA-5A01-4AD0-AC03-C92697717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96949"/>
            <a:ext cx="5181600" cy="3780014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088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5EB37-C9FB-40DD-B096-C93B6173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625D8-C86B-4ECC-8A63-6742221FF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04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25">
            <a:extLst>
              <a:ext uri="{FF2B5EF4-FFF2-40B4-BE49-F238E27FC236}">
                <a16:creationId xmlns:a16="http://schemas.microsoft.com/office/drawing/2014/main" id="{E49C3599-06FF-4F9E-B0AD-0CB3A7DBF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9666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C48C0-7FE9-43A0-98E1-46DAFE5FB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3643095"/>
      </p:ext>
    </p:extLst>
  </p:cSld>
  <p:clrMapOvr>
    <a:masterClrMapping/>
  </p:clrMapOvr>
</p:sld>
</file>

<file path=ppt/theme/theme1.xml><?xml version="1.0" encoding="utf-8"?>
<a:theme xmlns:a="http://schemas.openxmlformats.org/drawingml/2006/main" name="Diapositiva inic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gradecimiento">
      <a:majorFont>
        <a:latin typeface="Raleway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198d1e39-b65c-4dc2-894a-9fbd7d0fab3d" xsi:nil="true"/>
    <Data xmlns="198d1e39-b65c-4dc2-894a-9fbd7d0fab3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F4E526841F03499515D90E8166C23C" ma:contentTypeVersion="14" ma:contentTypeDescription="Crear nuevo documento." ma:contentTypeScope="" ma:versionID="10ba449450e061692eed5ff27cb6816e">
  <xsd:schema xmlns:xsd="http://www.w3.org/2001/XMLSchema" xmlns:xs="http://www.w3.org/2001/XMLSchema" xmlns:p="http://schemas.microsoft.com/office/2006/metadata/properties" xmlns:ns2="198d1e39-b65c-4dc2-894a-9fbd7d0fab3d" xmlns:ns3="8e972b41-cc2f-4dc4-9342-e3b4dc3de38f" targetNamespace="http://schemas.microsoft.com/office/2006/metadata/properties" ma:root="true" ma:fieldsID="23b31451a2bd4407592f320993d9c317" ns2:_="" ns3:_="">
    <xsd:import namespace="198d1e39-b65c-4dc2-894a-9fbd7d0fab3d"/>
    <xsd:import namespace="8e972b41-cc2f-4dc4-9342-e3b4dc3de3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escription" minOccurs="0"/>
                <xsd:element ref="ns2: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8d1e39-b65c-4dc2-894a-9fbd7d0fa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cription" ma:index="20" nillable="true" ma:displayName="Description" ma:format="Dropdown" ma:internalName="Description">
      <xsd:simpleType>
        <xsd:restriction base="dms:Note">
          <xsd:maxLength value="255"/>
        </xsd:restriction>
      </xsd:simpleType>
    </xsd:element>
    <xsd:element name="Data" ma:index="21" nillable="true" ma:displayName="Data" ma:format="DateTime" ma:internalName="Da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72b41-cc2f-4dc4-9342-e3b4dc3de38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279992-F57C-4292-B487-7EFC965A3AEC}">
  <ds:schemaRefs>
    <ds:schemaRef ds:uri="http://schemas.microsoft.com/office/2006/metadata/properties"/>
    <ds:schemaRef ds:uri="http://schemas.microsoft.com/office/infopath/2007/PartnerControls"/>
    <ds:schemaRef ds:uri="198d1e39-b65c-4dc2-894a-9fbd7d0fab3d"/>
  </ds:schemaRefs>
</ds:datastoreItem>
</file>

<file path=customXml/itemProps2.xml><?xml version="1.0" encoding="utf-8"?>
<ds:datastoreItem xmlns:ds="http://schemas.openxmlformats.org/officeDocument/2006/customXml" ds:itemID="{630AD524-BACB-4FF5-B60E-D2D7234A0A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C5B886-4EF9-453C-89BC-E81D2A072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8d1e39-b65c-4dc2-894a-9fbd7d0fab3d"/>
    <ds:schemaRef ds:uri="8e972b41-cc2f-4dc4-9342-e3b4dc3de3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6</Words>
  <Application>Microsoft Office PowerPoint</Application>
  <PresentationFormat>Panorámica</PresentationFormat>
  <Paragraphs>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Raleway</vt:lpstr>
      <vt:lpstr>Diapositiva inicial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CUESTA ELENA</dc:creator>
  <cp:lastModifiedBy>MORA CUESTA ELENA</cp:lastModifiedBy>
  <cp:revision>21</cp:revision>
  <dcterms:created xsi:type="dcterms:W3CDTF">2019-11-20T15:01:32Z</dcterms:created>
  <dcterms:modified xsi:type="dcterms:W3CDTF">2021-07-16T12:13:07Z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0x010100F3F4E526841F03499515D90E8166C23C</vt:lpwstr>
  </property>
</Properties>
</file>