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29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A CUESTA ELENA" userId="838389f2-35cc-435d-aac4-10c006e17142" providerId="ADAL" clId="{296B120E-45AD-495C-8B75-C1779AC5583A}"/>
    <pc:docChg chg="modMainMaster">
      <pc:chgData name="MORA CUESTA ELENA" userId="838389f2-35cc-435d-aac4-10c006e17142" providerId="ADAL" clId="{296B120E-45AD-495C-8B75-C1779AC5583A}" dt="2020-07-13T09:23:05.860" v="9" actId="1076"/>
      <pc:docMkLst>
        <pc:docMk/>
      </pc:docMkLst>
      <pc:sldMasterChg chg="modSldLayout">
        <pc:chgData name="MORA CUESTA ELENA" userId="838389f2-35cc-435d-aac4-10c006e17142" providerId="ADAL" clId="{296B120E-45AD-495C-8B75-C1779AC5583A}" dt="2020-07-13T09:23:05.860" v="9" actId="1076"/>
        <pc:sldMasterMkLst>
          <pc:docMk/>
          <pc:sldMasterMk cId="138935928" sldId="2147483676"/>
        </pc:sldMasterMkLst>
        <pc:sldLayoutChg chg="addSp modSp mod">
          <pc:chgData name="MORA CUESTA ELENA" userId="838389f2-35cc-435d-aac4-10c006e17142" providerId="ADAL" clId="{296B120E-45AD-495C-8B75-C1779AC5583A}" dt="2020-07-13T09:23:05.860" v="9" actId="1076"/>
          <pc:sldLayoutMkLst>
            <pc:docMk/>
            <pc:sldMasterMk cId="138935928" sldId="2147483676"/>
            <pc:sldLayoutMk cId="1859230882" sldId="2147483682"/>
          </pc:sldLayoutMkLst>
          <pc:spChg chg="mod">
            <ac:chgData name="MORA CUESTA ELENA" userId="838389f2-35cc-435d-aac4-10c006e17142" providerId="ADAL" clId="{296B120E-45AD-495C-8B75-C1779AC5583A}" dt="2020-07-13T09:22:48.503" v="6" actId="114"/>
            <ac:spMkLst>
              <pc:docMk/>
              <pc:sldMasterMk cId="138935928" sldId="2147483676"/>
              <pc:sldLayoutMk cId="1859230882" sldId="2147483682"/>
              <ac:spMk id="7" creationId="{5D29DFD5-CE8B-437C-A6A8-DA0C225DBD8D}"/>
            </ac:spMkLst>
          </pc:spChg>
          <pc:grpChg chg="add mod">
            <ac:chgData name="MORA CUESTA ELENA" userId="838389f2-35cc-435d-aac4-10c006e17142" providerId="ADAL" clId="{296B120E-45AD-495C-8B75-C1779AC5583A}" dt="2020-07-13T09:23:05.860" v="9" actId="1076"/>
            <ac:grpSpMkLst>
              <pc:docMk/>
              <pc:sldMasterMk cId="138935928" sldId="2147483676"/>
              <pc:sldLayoutMk cId="1859230882" sldId="2147483682"/>
              <ac:grpSpMk id="3" creationId="{D190502D-0B53-4F49-B11A-9A8A438871CE}"/>
            </ac:grpSpMkLst>
          </pc:grpChg>
          <pc:picChg chg="mod">
            <ac:chgData name="MORA CUESTA ELENA" userId="838389f2-35cc-435d-aac4-10c006e17142" providerId="ADAL" clId="{296B120E-45AD-495C-8B75-C1779AC5583A}" dt="2020-07-13T09:22:55.477" v="7" actId="1076"/>
            <ac:picMkLst>
              <pc:docMk/>
              <pc:sldMasterMk cId="138935928" sldId="2147483676"/>
              <pc:sldLayoutMk cId="1859230882" sldId="2147483682"/>
              <ac:picMk id="4" creationId="{06DE6669-AB30-41F2-B70A-80CAAF5BC5E1}"/>
            </ac:picMkLst>
          </pc:picChg>
          <pc:picChg chg="mod">
            <ac:chgData name="MORA CUESTA ELENA" userId="838389f2-35cc-435d-aac4-10c006e17142" providerId="ADAL" clId="{296B120E-45AD-495C-8B75-C1779AC5583A}" dt="2020-07-13T09:23:02.416" v="8" actId="164"/>
            <ac:picMkLst>
              <pc:docMk/>
              <pc:sldMasterMk cId="138935928" sldId="2147483676"/>
              <pc:sldLayoutMk cId="1859230882" sldId="2147483682"/>
              <ac:picMk id="5" creationId="{A77D0002-AE8F-4612-A215-FE64CE887355}"/>
            </ac:picMkLst>
          </pc:picChg>
          <pc:picChg chg="mod">
            <ac:chgData name="MORA CUESTA ELENA" userId="838389f2-35cc-435d-aac4-10c006e17142" providerId="ADAL" clId="{296B120E-45AD-495C-8B75-C1779AC5583A}" dt="2020-07-13T09:23:02.416" v="8" actId="164"/>
            <ac:picMkLst>
              <pc:docMk/>
              <pc:sldMasterMk cId="138935928" sldId="2147483676"/>
              <pc:sldLayoutMk cId="1859230882" sldId="2147483682"/>
              <ac:picMk id="6" creationId="{F08ADBB7-5019-44AD-A437-BEF9AB1AD44A}"/>
            </ac:picMkLst>
          </pc:picChg>
        </pc:sldLayoutChg>
      </pc:sldMasterChg>
    </pc:docChg>
  </pc:docChgLst>
  <pc:docChgLst>
    <pc:chgData name="MORA CUESTA ELENA" userId="838389f2-35cc-435d-aac4-10c006e17142" providerId="ADAL" clId="{539BD856-8210-4453-BDAF-8CD134957897}"/>
    <pc:docChg chg="modMainMaster">
      <pc:chgData name="MORA CUESTA ELENA" userId="838389f2-35cc-435d-aac4-10c006e17142" providerId="ADAL" clId="{539BD856-8210-4453-BDAF-8CD134957897}" dt="2021-03-31T08:59:01.440" v="1" actId="20577"/>
      <pc:docMkLst>
        <pc:docMk/>
      </pc:docMkLst>
      <pc:sldMasterChg chg="modSldLayout">
        <pc:chgData name="MORA CUESTA ELENA" userId="838389f2-35cc-435d-aac4-10c006e17142" providerId="ADAL" clId="{539BD856-8210-4453-BDAF-8CD134957897}" dt="2021-03-31T08:59:01.440" v="1" actId="20577"/>
        <pc:sldMasterMkLst>
          <pc:docMk/>
          <pc:sldMasterMk cId="138935928" sldId="2147483676"/>
        </pc:sldMasterMkLst>
        <pc:sldLayoutChg chg="modSp mod">
          <pc:chgData name="MORA CUESTA ELENA" userId="838389f2-35cc-435d-aac4-10c006e17142" providerId="ADAL" clId="{539BD856-8210-4453-BDAF-8CD134957897}" dt="2021-03-31T08:59:01.440" v="1" actId="20577"/>
          <pc:sldLayoutMkLst>
            <pc:docMk/>
            <pc:sldMasterMk cId="138935928" sldId="2147483676"/>
            <pc:sldLayoutMk cId="1859230882" sldId="2147483682"/>
          </pc:sldLayoutMkLst>
          <pc:spChg chg="mod">
            <ac:chgData name="MORA CUESTA ELENA" userId="838389f2-35cc-435d-aac4-10c006e17142" providerId="ADAL" clId="{539BD856-8210-4453-BDAF-8CD134957897}" dt="2021-03-31T08:59:01.440" v="1" actId="20577"/>
            <ac:spMkLst>
              <pc:docMk/>
              <pc:sldMasterMk cId="138935928" sldId="2147483676"/>
              <pc:sldLayoutMk cId="1859230882" sldId="2147483682"/>
              <ac:spMk id="7" creationId="{5D29DFD5-CE8B-437C-A6A8-DA0C225DBD8D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51E9141-AC7C-4EA7-A671-9A47ED4F8B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0273010-17FF-4DCF-BC58-402E92B1D85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18232-3D68-40B6-A23E-2BEA8E8D360C}" type="datetimeFigureOut">
              <a:rPr lang="es-ES_tradnl" smtClean="0"/>
              <a:t>31/03/2021</a:t>
            </a:fld>
            <a:endParaRPr lang="es-ES_tradnl"/>
          </a:p>
        </p:txBody>
      </p:sp>
      <p:sp>
        <p:nvSpPr>
          <p:cNvPr id="4" name="Marcador de imagen de diapositiva 3">
            <a:extLst>
              <a:ext uri="{FF2B5EF4-FFF2-40B4-BE49-F238E27FC236}">
                <a16:creationId xmlns:a16="http://schemas.microsoft.com/office/drawing/2014/main" id="{B816B564-2356-421F-A83E-14170D0123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>
            <a:extLst>
              <a:ext uri="{FF2B5EF4-FFF2-40B4-BE49-F238E27FC236}">
                <a16:creationId xmlns:a16="http://schemas.microsoft.com/office/drawing/2014/main" id="{4DECD282-2B82-48AE-8E2D-2BF33CB50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2991DE-18BF-4C22-9FAD-879D12DCA71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1F7A8C-5F54-4F06-B256-8554A584A8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4EE85-E25D-4419-ADE9-205DC36DF4BD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66101B6-4581-4041-9F98-17173BB24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49" y="2432828"/>
            <a:ext cx="7886699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9" name="Título 8">
            <a:extLst>
              <a:ext uri="{FF2B5EF4-FFF2-40B4-BE49-F238E27FC236}">
                <a16:creationId xmlns:a16="http://schemas.microsoft.com/office/drawing/2014/main" id="{9F9768C6-B10B-4D28-A4A0-90541B78E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4107254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4A8950-E779-48FC-8FA2-6AD7ECFF4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71F65A-F6BA-40D9-875C-E2777BDD0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96951"/>
            <a:ext cx="7886700" cy="24493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311306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9BAE59-375F-4DEC-8DC4-EC90ED147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476144"/>
            <a:ext cx="7886700" cy="85889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3161DB-B331-451E-BE7C-2589B9632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2335039"/>
            <a:ext cx="7886700" cy="375461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7856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BBC0FF-C15B-4987-B980-BA2F77A38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E6E9DF-DD53-48F4-8CF8-A709564320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396949"/>
            <a:ext cx="3867150" cy="37800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DC14BE6-D001-4DC5-A2FE-7553C92DFF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396949"/>
            <a:ext cx="3867150" cy="37800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1806933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AA52EE-4D0E-482C-9980-1AA63CAC3A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sz="3200" i="0">
                <a:latin typeface="+mj-lt"/>
              </a:defRPr>
            </a:lvl1pPr>
          </a:lstStyle>
          <a:p>
            <a:r>
              <a:rPr lang="es-ES" dirty="0"/>
              <a:t>¡Gracias!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6DE6669-AB30-41F2-B70A-80CAAF5BC5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532" y="5882881"/>
            <a:ext cx="1756422" cy="388800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D190502D-0B53-4F49-B11A-9A8A438871CE}"/>
              </a:ext>
            </a:extLst>
          </p:cNvPr>
          <p:cNvGrpSpPr/>
          <p:nvPr userDrawn="1"/>
        </p:nvGrpSpPr>
        <p:grpSpPr>
          <a:xfrm>
            <a:off x="158088" y="5962081"/>
            <a:ext cx="2189495" cy="230400"/>
            <a:chOff x="173046" y="5653157"/>
            <a:chExt cx="2189495" cy="230400"/>
          </a:xfrm>
        </p:grpSpPr>
        <p:pic>
          <p:nvPicPr>
            <p:cNvPr id="5" name="Imagen 4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A77D0002-AE8F-4612-A215-FE64CE88735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046" y="5653157"/>
              <a:ext cx="695342" cy="230400"/>
            </a:xfrm>
            <a:prstGeom prst="rect">
              <a:avLst/>
            </a:prstGeom>
          </p:spPr>
        </p:pic>
        <p:pic>
          <p:nvPicPr>
            <p:cNvPr id="6" name="Imagen 5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F08ADBB7-5019-44AD-A437-BEF9AB1AD4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9269" y="5653157"/>
              <a:ext cx="1203272" cy="230400"/>
            </a:xfrm>
            <a:prstGeom prst="rect">
              <a:avLst/>
            </a:prstGeom>
          </p:spPr>
        </p:pic>
      </p:grpSp>
      <p:sp>
        <p:nvSpPr>
          <p:cNvPr id="7" name="CuadroTexto 6">
            <a:extLst>
              <a:ext uri="{FF2B5EF4-FFF2-40B4-BE49-F238E27FC236}">
                <a16:creationId xmlns:a16="http://schemas.microsoft.com/office/drawing/2014/main" id="{5D29DFD5-CE8B-437C-A6A8-DA0C225DBD8D}"/>
              </a:ext>
            </a:extLst>
          </p:cNvPr>
          <p:cNvSpPr txBox="1"/>
          <p:nvPr userDrawn="1"/>
        </p:nvSpPr>
        <p:spPr>
          <a:xfrm>
            <a:off x="2765698" y="5883557"/>
            <a:ext cx="36126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FONDO EUROPEO DE DESENVOLVEMENTO REXIONAL</a:t>
            </a:r>
          </a:p>
          <a:p>
            <a:pPr algn="ctr"/>
            <a:r>
              <a:rPr lang="es-E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Unha</a:t>
            </a:r>
            <a:r>
              <a:rPr lang="es-ES" sz="1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maneira</a:t>
            </a:r>
            <a:r>
              <a:rPr lang="es-ES" sz="1000" i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facer</a:t>
            </a:r>
            <a:r>
              <a:rPr lang="es-ES" sz="1000" i="1" dirty="0">
                <a:latin typeface="Arial" panose="020B0604020202020204" pitchFamily="34" charset="0"/>
                <a:cs typeface="Arial" panose="020B0604020202020204" pitchFamily="34" charset="0"/>
              </a:rPr>
              <a:t> Europa</a:t>
            </a:r>
          </a:p>
        </p:txBody>
      </p:sp>
    </p:spTree>
    <p:extLst>
      <p:ext uri="{BB962C8B-B14F-4D97-AF65-F5344CB8AC3E}">
        <p14:creationId xmlns:p14="http://schemas.microsoft.com/office/powerpoint/2010/main" val="185923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E967DF4-CE87-4C90-9D06-BDF901DF7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13164"/>
            <a:ext cx="7886700" cy="983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Título presentación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81B408-71F0-4C2F-B356-BBC8912C0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396951"/>
            <a:ext cx="7886700" cy="17843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Subtítulo presentación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BE4CA42-4CD9-4CF6-BC0A-D7D52178230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1815"/>
            <a:ext cx="9144000" cy="546185"/>
          </a:xfrm>
          <a:prstGeom prst="rect">
            <a:avLst/>
          </a:prstGeom>
        </p:spPr>
      </p:pic>
      <p:pic>
        <p:nvPicPr>
          <p:cNvPr id="10" name="Imagen 9" descr="Imagen que contiene rojo, reloj, azul&#10;&#10;Descripción generada automáticamente">
            <a:extLst>
              <a:ext uri="{FF2B5EF4-FFF2-40B4-BE49-F238E27FC236}">
                <a16:creationId xmlns:a16="http://schemas.microsoft.com/office/drawing/2014/main" id="{E1E25B15-0354-4239-AF0E-D6D24D824FDA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7" y="191694"/>
            <a:ext cx="3649288" cy="465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35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ítulo 6">
            <a:extLst>
              <a:ext uri="{FF2B5EF4-FFF2-40B4-BE49-F238E27FC236}">
                <a16:creationId xmlns:a16="http://schemas.microsoft.com/office/drawing/2014/main" id="{863A23F4-66EF-4213-969E-F7E3D000D1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D716A6B1-D861-44D7-853C-F20E78C20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0264852-47F1-44B9-8EFD-2BACA17F1B12}"/>
              </a:ext>
            </a:extLst>
          </p:cNvPr>
          <p:cNvSpPr txBox="1"/>
          <p:nvPr/>
        </p:nvSpPr>
        <p:spPr>
          <a:xfrm>
            <a:off x="628649" y="4379053"/>
            <a:ext cx="1946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Autores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CAFFDC8-BB5F-4727-B29F-0148D1F34DEA}"/>
              </a:ext>
            </a:extLst>
          </p:cNvPr>
          <p:cNvSpPr txBox="1"/>
          <p:nvPr/>
        </p:nvSpPr>
        <p:spPr>
          <a:xfrm>
            <a:off x="628649" y="5075504"/>
            <a:ext cx="1602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dd</a:t>
            </a:r>
            <a:r>
              <a:rPr lang="es-ES" dirty="0"/>
              <a:t>/mm/</a:t>
            </a:r>
            <a:r>
              <a:rPr lang="es-ES" dirty="0" err="1"/>
              <a:t>aa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8177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7F3C28-BBD0-4860-A55F-BA2E9515D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E0BC92-B4E9-440A-A348-18BE3BCCAD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396949"/>
            <a:ext cx="3867150" cy="378001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DE6FFA-5A01-4AD0-AC03-C92697717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396949"/>
            <a:ext cx="3867150" cy="3780014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7088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A5EB37-C9FB-40DD-B096-C93B6173C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A625D8-C86B-4ECC-8A63-6742221FF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1042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ítulo 25">
            <a:extLst>
              <a:ext uri="{FF2B5EF4-FFF2-40B4-BE49-F238E27FC236}">
                <a16:creationId xmlns:a16="http://schemas.microsoft.com/office/drawing/2014/main" id="{E49C3599-06FF-4F9E-B0AD-0CB3A7DBF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9666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C48C0-7FE9-43A0-98E1-46DAFE5FB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3643095"/>
      </p:ext>
    </p:extLst>
  </p:cSld>
  <p:clrMapOvr>
    <a:masterClrMapping/>
  </p:clrMapOvr>
</p:sld>
</file>

<file path=ppt/theme/theme1.xml><?xml version="1.0" encoding="utf-8"?>
<a:theme xmlns:a="http://schemas.openxmlformats.org/drawingml/2006/main" name="Diapositiva inici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gradecimiento">
      <a:majorFont>
        <a:latin typeface="Raleway"/>
        <a:ea typeface=""/>
        <a:cs typeface=""/>
      </a:majorFont>
      <a:minorFont>
        <a:latin typeface="Ralew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3F4E526841F03499515D90E8166C23C" ma:contentTypeVersion="14" ma:contentTypeDescription="Crear nuevo documento." ma:contentTypeScope="" ma:versionID="10ba449450e061692eed5ff27cb6816e">
  <xsd:schema xmlns:xsd="http://www.w3.org/2001/XMLSchema" xmlns:xs="http://www.w3.org/2001/XMLSchema" xmlns:p="http://schemas.microsoft.com/office/2006/metadata/properties" xmlns:ns2="198d1e39-b65c-4dc2-894a-9fbd7d0fab3d" xmlns:ns3="8e972b41-cc2f-4dc4-9342-e3b4dc3de38f" targetNamespace="http://schemas.microsoft.com/office/2006/metadata/properties" ma:root="true" ma:fieldsID="23b31451a2bd4407592f320993d9c317" ns2:_="" ns3:_="">
    <xsd:import namespace="198d1e39-b65c-4dc2-894a-9fbd7d0fab3d"/>
    <xsd:import namespace="8e972b41-cc2f-4dc4-9342-e3b4dc3de3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Description" minOccurs="0"/>
                <xsd:element ref="ns2: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8d1e39-b65c-4dc2-894a-9fbd7d0fab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escription" ma:index="20" nillable="true" ma:displayName="Description" ma:format="Dropdown" ma:internalName="Description">
      <xsd:simpleType>
        <xsd:restriction base="dms:Note">
          <xsd:maxLength value="255"/>
        </xsd:restriction>
      </xsd:simpleType>
    </xsd:element>
    <xsd:element name="Data" ma:index="21" nillable="true" ma:displayName="Data" ma:format="DateTime" ma:internalName="Data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972b41-cc2f-4dc4-9342-e3b4dc3de38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 xmlns="198d1e39-b65c-4dc2-894a-9fbd7d0fab3d" xsi:nil="true"/>
    <Data xmlns="198d1e39-b65c-4dc2-894a-9fbd7d0fab3d" xsi:nil="true"/>
  </documentManagement>
</p:properties>
</file>

<file path=customXml/itemProps1.xml><?xml version="1.0" encoding="utf-8"?>
<ds:datastoreItem xmlns:ds="http://schemas.openxmlformats.org/officeDocument/2006/customXml" ds:itemID="{803C8E06-702A-4749-A3BC-ACCA340519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8d1e39-b65c-4dc2-894a-9fbd7d0fab3d"/>
    <ds:schemaRef ds:uri="8e972b41-cc2f-4dc4-9342-e3b4dc3de3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0AD524-BACB-4FF5-B60E-D2D7234A0A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279992-F57C-4292-B487-7EFC965A3AEC}">
  <ds:schemaRefs>
    <ds:schemaRef ds:uri="http://schemas.microsoft.com/office/2006/metadata/properties"/>
    <ds:schemaRef ds:uri="http://schemas.microsoft.com/office/infopath/2007/PartnerControls"/>
    <ds:schemaRef ds:uri="198d1e39-b65c-4dc2-894a-9fbd7d0fab3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6</Words>
  <Application>Microsoft Office PowerPoint</Application>
  <PresentationFormat>Presentación en pantalla (4:3)</PresentationFormat>
  <Paragraphs>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Raleway</vt:lpstr>
      <vt:lpstr>Diapositiva inicial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MORA CUESTA ELENA</dc:creator>
  <cp:lastModifiedBy>MORA CUESTA ELENA</cp:lastModifiedBy>
  <cp:revision>9</cp:revision>
  <dcterms:created xsi:type="dcterms:W3CDTF">2019-11-20T15:01:32Z</dcterms:created>
  <dcterms:modified xsi:type="dcterms:W3CDTF">2021-03-31T08:59:09Z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0x010100F3F4E526841F03499515D90E8166C23C</vt:lpwstr>
  </property>
</Properties>
</file>