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67" r:id="rId2"/>
    <p:sldId id="257" r:id="rId3"/>
    <p:sldId id="259" r:id="rId4"/>
    <p:sldId id="274" r:id="rId5"/>
    <p:sldId id="270" r:id="rId6"/>
    <p:sldId id="263" r:id="rId7"/>
    <p:sldId id="264" r:id="rId8"/>
    <p:sldId id="262" r:id="rId9"/>
    <p:sldId id="265" r:id="rId10"/>
    <p:sldId id="276" r:id="rId11"/>
    <p:sldId id="277" r:id="rId12"/>
    <p:sldId id="278" r:id="rId13"/>
    <p:sldId id="266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CD34F-5F5C-42EC-9C16-1DC26FFD4FA1}" type="datetimeFigureOut">
              <a:rPr lang="en-US" smtClean="0"/>
              <a:t>6/27/2016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A871B-0C8E-4D13-9577-257AEAF0E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8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A871B-0C8E-4D13-9577-257AEAF0EE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6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E9BF-6186-4ABD-8C8A-BD1C393E9BA4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0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4BF15-FCC9-4197-9FB6-F0A25C0FF954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3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8A5F-C07C-4756-B2C7-AF6DBB1E73C0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6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5498-F5D8-4D68-BE7F-76E06DAA82B2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3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7FB76-B186-4895-B31A-247BACB67B67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032C-A933-4A41-9EBB-31EE76FD468C}" type="datetime1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3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0A80C-9A1C-4701-ABDC-272A446F843E}" type="datetime1">
              <a:rPr lang="en-US" smtClean="0"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1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3EF1-6EBA-4147-9C11-64BA44EA4432}" type="datetime1">
              <a:rPr lang="en-US" smtClean="0"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E37E-9C1F-4787-82D7-5D80F9D4FEEB}" type="datetime1">
              <a:rPr lang="en-US" smtClean="0"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1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4EC1-5C0D-43B8-A84C-D8A59BF3D22C}" type="datetime1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6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5D9C-4A97-455D-B34B-66CBA096D09E}" type="datetime1">
              <a:rPr lang="en-US" smtClean="0"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5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FBF43-2A3A-475B-BD8E-4DBDE4C5BF46}" type="datetime1">
              <a:rPr lang="en-US" smtClean="0"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B701-89EF-4A52-813D-7A750579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1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0967" y="245026"/>
            <a:ext cx="12192000" cy="275272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spectral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to</a:t>
            </a:r>
            <a:b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Quasi-Normal Modes (QNM)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" y="4816359"/>
            <a:ext cx="12192000" cy="83067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Roshan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Koirala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Alabama, Tuscaloosa, USA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-3" y="577045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2" y="4768174"/>
            <a:ext cx="12192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-2" y="3359142"/>
            <a:ext cx="12191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Numerical Relativity &amp; Holography 2016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Santiago de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Compostela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Spain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2000" baseline="30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June 2016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387" y="6356350"/>
            <a:ext cx="746825" cy="4676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229155" y="6163824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work with M. Ammon, M. Kaminski</a:t>
            </a:r>
            <a:r>
              <a:rPr lang="en-US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en-US" sz="14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Leiber</a:t>
            </a:r>
            <a:r>
              <a:rPr lang="en-US" sz="1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Wu</a:t>
            </a:r>
          </a:p>
        </p:txBody>
      </p:sp>
    </p:spTree>
    <p:extLst>
      <p:ext uri="{BB962C8B-B14F-4D97-AF65-F5344CB8AC3E}">
        <p14:creationId xmlns:p14="http://schemas.microsoft.com/office/powerpoint/2010/main" val="25430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/>
          <a:lstStyle/>
          <a:p>
            <a:pPr algn="ctr"/>
            <a:r>
              <a:rPr lang="en-US" dirty="0" smtClean="0"/>
              <a:t>Dispersion relation of spin one mode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0" y="1815012"/>
            <a:ext cx="3576000" cy="23183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516" y="1707494"/>
            <a:ext cx="3765967" cy="23252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23733" y="4032754"/>
            <a:ext cx="96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67841" y="4032753"/>
            <a:ext cx="1328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1102" y="2005707"/>
            <a:ext cx="111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1996" y="1999766"/>
            <a:ext cx="118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86488" y="1261928"/>
            <a:ext cx="7819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Run of lowest QNM of spin </a:t>
            </a:r>
            <a:r>
              <a:rPr lang="en-US" dirty="0" smtClean="0">
                <a:solidFill>
                  <a:srgbClr val="C00000"/>
                </a:solidFill>
              </a:rPr>
              <a:t>one mode </a:t>
            </a:r>
            <a:r>
              <a:rPr lang="en-US" dirty="0">
                <a:solidFill>
                  <a:srgbClr val="C00000"/>
                </a:solidFill>
              </a:rPr>
              <a:t>for </a:t>
            </a:r>
            <a:r>
              <a:rPr lang="en-US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1/10, µ = 1.8 </a:t>
            </a:r>
            <a:r>
              <a:rPr lang="en-US" dirty="0">
                <a:solidFill>
                  <a:srgbClr val="C00000"/>
                </a:solidFill>
              </a:rPr>
              <a:t>for varying moment.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304" y="4536892"/>
            <a:ext cx="6919560" cy="3276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084" y="5195150"/>
            <a:ext cx="3924640" cy="12878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6488" y="5350737"/>
            <a:ext cx="3652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Green’s function with gapped mode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4268" y="6021560"/>
            <a:ext cx="4537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C00000"/>
                </a:solidFill>
              </a:rPr>
              <a:t>Compare to diffusion pole B=0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5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Lower QNMs as a function </a:t>
            </a:r>
            <a:r>
              <a:rPr lang="en-US" dirty="0" smtClean="0"/>
              <a:t>of B with </a:t>
            </a:r>
            <a:br>
              <a:rPr lang="en-US" dirty="0" smtClean="0"/>
            </a:br>
            <a:r>
              <a:rPr lang="en-US" dirty="0" smtClean="0"/>
              <a:t>constant chemical potential (µ=1.8</a:t>
            </a:r>
            <a:r>
              <a:rPr lang="en-US" dirty="0" smtClean="0"/>
              <a:t>) in spin one mode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726009" y="6142008"/>
            <a:ext cx="90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30269" y="3847874"/>
            <a:ext cx="93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44" y="1867724"/>
            <a:ext cx="3353853" cy="21579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243" y="4395901"/>
            <a:ext cx="3353854" cy="21154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5" y="1867724"/>
            <a:ext cx="3328068" cy="20946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445" y="4395900"/>
            <a:ext cx="3328068" cy="21430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930269" y="6326674"/>
            <a:ext cx="93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05005" y="3873830"/>
            <a:ext cx="93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0700" y="6326674"/>
            <a:ext cx="93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48027" y="1947666"/>
            <a:ext cx="90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86513" y="4457747"/>
            <a:ext cx="90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1097" y="1843427"/>
            <a:ext cx="90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26075" y="4389258"/>
            <a:ext cx="90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" y="2786743"/>
            <a:ext cx="81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B=0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2504" y="5467406"/>
            <a:ext cx="81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B=1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6381" y="2786743"/>
            <a:ext cx="81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B=1/2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3182" y="5453621"/>
            <a:ext cx="1044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B=1/10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Lower QNMs as a function </a:t>
            </a:r>
            <a:r>
              <a:rPr lang="en-US" dirty="0" smtClean="0"/>
              <a:t>of B with </a:t>
            </a:r>
            <a:br>
              <a:rPr lang="en-US" dirty="0" smtClean="0"/>
            </a:br>
            <a:r>
              <a:rPr lang="en-US" dirty="0" smtClean="0"/>
              <a:t>constant chemical potential (µ=1.8</a:t>
            </a:r>
            <a:r>
              <a:rPr lang="en-US" dirty="0" smtClean="0"/>
              <a:t>) in spin one mode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441" y="1690688"/>
            <a:ext cx="7937779" cy="5030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91220" y="6351606"/>
            <a:ext cx="905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49749" y="2646919"/>
            <a:ext cx="93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291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Lower QNMs as a function of charge in </a:t>
            </a:r>
            <a:r>
              <a:rPr lang="en-US" dirty="0" err="1" smtClean="0"/>
              <a:t>Reissner</a:t>
            </a:r>
            <a:r>
              <a:rPr lang="en-US" dirty="0" smtClean="0"/>
              <a:t> Nordstrom </a:t>
            </a:r>
            <a:r>
              <a:rPr lang="en-US" dirty="0" smtClean="0"/>
              <a:t>geometry in spin one mode 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245" y="2330918"/>
            <a:ext cx="5219226" cy="333736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595492" y="2527076"/>
            <a:ext cx="122804" cy="181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12279" y="2101334"/>
            <a:ext cx="1604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 mode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1845" y="3766025"/>
            <a:ext cx="2648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Non-hydro modes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6103" y="5643181"/>
            <a:ext cx="3105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Janiszewski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Kaminski (2016)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3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70008" y="1760234"/>
            <a:ext cx="90836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studied a four dimensional strongly coupled field theory with a chiral anomaly in a charged state, which can be subjected to a strong magnetic field.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-Simons term in the action gives the possibility to describe chiral transport (chiral magnetic effect), also in strong magnetic fields.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“new" modes which become important in the hydrodynamic regime for large magnetic field and non zero momentum.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3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Holography applied to systems far from equilibrium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181" y="2810418"/>
            <a:ext cx="2885536" cy="28900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62642" y="3100493"/>
            <a:ext cx="5037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Time dependence of the gravity background can be mapped to the far from equilibrium behavior within the field theory dual.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2640" y="4023822"/>
            <a:ext cx="4856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Heavy ion collision.</a:t>
            </a:r>
            <a:endParaRPr lang="en-US" i="1" u="sng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2640" y="4725987"/>
            <a:ext cx="50378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Holography identifies Quasi Normal Mode (QNM) frequencies with the poles of Green’s functions. For example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2642" y="1957384"/>
            <a:ext cx="5037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Strongly coupled Quantum Field Theory (QFT) in 4 dimensions is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holographically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dual to the weakly curved gravity theory in 5 dimensions.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24343" y="5649317"/>
            <a:ext cx="2885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Conformal boundary of Anti de Sitter (</a:t>
            </a:r>
            <a:r>
              <a:rPr lang="en-US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</a:t>
            </a:r>
            <a:r>
              <a:rPr lang="en-US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space time at z=0</a:t>
            </a:r>
            <a:endParaRPr lang="en-US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99104" y="4239266"/>
            <a:ext cx="1535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black hole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53819" y="533112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083627" y="3250060"/>
                <a:ext cx="7751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i="1" dirty="0" smtClean="0"/>
                  <a:t>z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[0,1]</m:t>
                    </m:r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3627" y="3250060"/>
                <a:ext cx="77514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8110" t="-28261" r="-14173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8470043" y="2130330"/>
                <a:ext cx="15558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,</a:t>
                </a:r>
                <a:r>
                  <a:rPr lang="en-US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z</m:t>
                    </m:r>
                    <m:r>
                      <a:rPr lang="en-US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043" y="2130330"/>
                <a:ext cx="1555811" cy="276999"/>
              </a:xfrm>
              <a:prstGeom prst="rect">
                <a:avLst/>
              </a:prstGeom>
              <a:blipFill>
                <a:blip r:embed="rId4"/>
                <a:stretch>
                  <a:fillRect l="-7031" t="-28261" r="-273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7247323" y="1827751"/>
            <a:ext cx="3560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Generalized Eddington Finkelstein </a:t>
            </a:r>
            <a:r>
              <a:rPr lang="en-US" dirty="0" smtClean="0">
                <a:solidFill>
                  <a:srgbClr val="C00000"/>
                </a:solidFill>
              </a:rPr>
              <a:t>coordinates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9247949" y="3250060"/>
            <a:ext cx="879462" cy="1017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576" y="5742777"/>
            <a:ext cx="3520745" cy="7239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9311" y="3218838"/>
            <a:ext cx="891617" cy="35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8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Holographic model for the charged Quark Gluon Plasma (QGP) in external magnetic field 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6279" y="2292172"/>
            <a:ext cx="6183800" cy="752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609" y="2956636"/>
            <a:ext cx="5384610" cy="761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583" y="4146897"/>
            <a:ext cx="4359766" cy="7984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01" y="4261824"/>
            <a:ext cx="3306988" cy="6231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48041" y="1705726"/>
            <a:ext cx="292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Action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5905" y="3836557"/>
            <a:ext cx="336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resulting equations (L=1)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23691" y="4936087"/>
            <a:ext cx="347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Metric and field strength tensor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7889" y="1983528"/>
            <a:ext cx="2032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Dual to chiral anomaly </a:t>
            </a:r>
            <a:endParaRPr lang="en-US" sz="1200" dirty="0">
              <a:solidFill>
                <a:srgbClr val="FF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903" y="5255703"/>
            <a:ext cx="8908552" cy="69348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73656" y="1504448"/>
            <a:ext cx="227878" cy="16303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586" y="5943119"/>
            <a:ext cx="4538653" cy="413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2551"/>
          </a:xfrm>
        </p:spPr>
        <p:txBody>
          <a:bodyPr/>
          <a:lstStyle/>
          <a:p>
            <a:pPr algn="ctr"/>
            <a:r>
              <a:rPr lang="en-US" dirty="0" smtClean="0"/>
              <a:t>Fluctuation Equations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21" y="2226573"/>
            <a:ext cx="3795854" cy="5422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32064" y="1248794"/>
            <a:ext cx="13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Fluctuations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10551" y="3042330"/>
            <a:ext cx="3968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Scalar-vector-tensor decomposition of 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the metric  and gauge fluctuations 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168" y="1640998"/>
            <a:ext cx="1841529" cy="6251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00305" y="1470980"/>
            <a:ext cx="262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Radial Gauge 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898079" y="3577583"/>
                <a:ext cx="441713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Tensor: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or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206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Vectors: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v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v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r>
                  <a:rPr lang="en-US" i="1" dirty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(z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Scalars: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 err="1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vv</a:t>
                </a:r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v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206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	</a:t>
                </a:r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(z, z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 err="1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i="1" dirty="0" err="1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z</a:t>
                </a:r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i="1" dirty="0" err="1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zz</a:t>
                </a:r>
                <a:r>
                  <a:rPr lang="en-US" i="1" dirty="0" smtClean="0">
                    <a:solidFill>
                      <a:srgbClr val="00B050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)  </a:t>
                </a:r>
                <a:endParaRPr lang="en-US" i="1" dirty="0">
                  <a:solidFill>
                    <a:srgbClr val="00B050"/>
                  </a:solidFill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8079" y="3577583"/>
                <a:ext cx="4417138" cy="1600438"/>
              </a:xfrm>
              <a:prstGeom prst="rect">
                <a:avLst/>
              </a:prstGeom>
              <a:blipFill rotWithShape="0">
                <a:blip r:embed="rId4"/>
                <a:stretch>
                  <a:fillRect l="-1519" t="-2290" b="-3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65" y="4512081"/>
            <a:ext cx="3623856" cy="17151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19" y="4617208"/>
            <a:ext cx="1866113" cy="1609980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3526161" y="5564039"/>
            <a:ext cx="18595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606846" y="4698423"/>
            <a:ext cx="1" cy="1447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862324" y="5486449"/>
            <a:ext cx="4213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21355" y="2833975"/>
                <a:ext cx="45671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Component classification under </a:t>
                </a:r>
                <a:r>
                  <a:rPr lang="en-US" i="1" dirty="0" smtClean="0">
                    <a:solidFill>
                      <a:srgbClr val="C00000"/>
                    </a:solidFill>
                  </a:rPr>
                  <a:t>SO(2)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C00000"/>
                    </a:solidFill>
                  </a:rPr>
                  <a:t> plane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355" y="2833975"/>
                <a:ext cx="4567106" cy="646331"/>
              </a:xfrm>
              <a:prstGeom prst="rect">
                <a:avLst/>
              </a:prstGeom>
              <a:blipFill rotWithShape="0">
                <a:blip r:embed="rId7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911" y="1987737"/>
            <a:ext cx="2085575" cy="42821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86" y="3824062"/>
            <a:ext cx="1173582" cy="411516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8088544" y="5275298"/>
            <a:ext cx="2348620" cy="9833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132793" y="5444020"/>
            <a:ext cx="226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Coupled equations with constraints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Quasi Normal Modes (QNM) in gravity dual 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8200" y="178719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Fourier modes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933" y="2482376"/>
            <a:ext cx="4284452" cy="25706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4521" y="5072288"/>
            <a:ext cx="495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Kovtum P.K. &amp; Starinets A.O. (2005)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0442" y="1816804"/>
            <a:ext cx="3407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QNM of Schwarzschild metric (spin two mode)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8853" y="472928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Vanishing </a:t>
            </a:r>
            <a:r>
              <a:rPr lang="en-US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Dirichlet</a:t>
            </a:r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 boundary condition at the boundary z = 0</a:t>
            </a:r>
          </a:p>
          <a:p>
            <a:pPr algn="ctr"/>
            <a:endParaRPr lang="en-US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And incoming boundary condition at the horizon z = 1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715" y="3575611"/>
            <a:ext cx="2277681" cy="9775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937593" y="3206279"/>
            <a:ext cx="5598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sym typeface="Wingdings" panose="05000000000000000000" pitchFamily="2" charset="2"/>
              </a:rPr>
              <a:t>Eigenvalue problem and generalized eigenvalue problem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743" y="5719038"/>
            <a:ext cx="2574219" cy="78708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206" y="2044416"/>
            <a:ext cx="3975987" cy="875919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8324491" y="5620896"/>
            <a:ext cx="2803583" cy="98336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77758" y="5927912"/>
            <a:ext cx="307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Non-Hermitian problem!!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690"/>
          </a:xfrm>
        </p:spPr>
        <p:txBody>
          <a:bodyPr/>
          <a:lstStyle/>
          <a:p>
            <a:pPr algn="ctr"/>
            <a:r>
              <a:rPr lang="en-US" dirty="0" smtClean="0"/>
              <a:t>Spectral method overview 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113" y="2114330"/>
            <a:ext cx="1950889" cy="3886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558" y="3454735"/>
            <a:ext cx="1021168" cy="3886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478" y="3241821"/>
            <a:ext cx="2644369" cy="12878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709" y="5246805"/>
            <a:ext cx="2781541" cy="12040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226" y="2102359"/>
            <a:ext cx="1972317" cy="481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4185" y="1690688"/>
            <a:ext cx="4554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generalized </a:t>
            </a:r>
            <a:r>
              <a:rPr lang="en-US" dirty="0">
                <a:solidFill>
                  <a:srgbClr val="C00000"/>
                </a:solidFill>
              </a:rPr>
              <a:t>e</a:t>
            </a:r>
            <a:r>
              <a:rPr lang="en-US" dirty="0" smtClean="0">
                <a:solidFill>
                  <a:srgbClr val="C00000"/>
                </a:solidFill>
              </a:rPr>
              <a:t>igenvalue problem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2564" y="2798857"/>
            <a:ext cx="371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Expanding in complete set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66852" y="4703593"/>
            <a:ext cx="317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matrix form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41078" y="1676888"/>
            <a:ext cx="3010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Collocation points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037" y="3773751"/>
            <a:ext cx="3820044" cy="207508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073659" y="5848837"/>
                <a:ext cx="434915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   .   .   .   .   .   .   .   .   .   .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dirty="0" smtClean="0"/>
                  <a:t>                                         </a:t>
                </a:r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3659" y="5848837"/>
                <a:ext cx="434915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401" t="-2826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323" y="2891270"/>
            <a:ext cx="2310230" cy="65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7192"/>
          </a:xfrm>
        </p:spPr>
        <p:txBody>
          <a:bodyPr/>
          <a:lstStyle/>
          <a:p>
            <a:pPr algn="ctr"/>
            <a:r>
              <a:rPr lang="en-US" dirty="0" smtClean="0"/>
              <a:t>Using spectral method to solve spin two modes of electromagnetic brane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56603" y="3399450"/>
            <a:ext cx="3329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Plot of QNM result for 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B=0, k=0</a:t>
            </a:r>
            <a:endParaRPr lang="en-US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39154" y="3399450"/>
            <a:ext cx="446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Convergence of the QNMs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98926" y="3825577"/>
                <a:ext cx="2111797" cy="3624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𝑙𝑖𝑚</m:t>
                            </m:r>
                          </m:e>
                          <m:li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e>
                    </m:func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/>
                  <a:t>(z)</a:t>
                </a:r>
                <a:r>
                  <a:rPr lang="en-US" dirty="0"/>
                  <a:t>| </a:t>
                </a:r>
                <a:r>
                  <a:rPr lang="en-US" i="1" dirty="0" smtClean="0"/>
                  <a:t>= 0</a:t>
                </a:r>
                <a:endParaRPr lang="en-US" i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8926" y="3825577"/>
                <a:ext cx="2111797" cy="362407"/>
              </a:xfrm>
              <a:prstGeom prst="rect">
                <a:avLst/>
              </a:prstGeom>
              <a:blipFill rotWithShape="0">
                <a:blip r:embed="rId2"/>
                <a:stretch>
                  <a:fillRect l="-2601" t="-20339" r="-5780" b="-16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 rot="16200000">
                <a:off x="6309867" y="5056733"/>
                <a:ext cx="2225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⁡|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z</m:t>
                    </m:r>
                    <m:r>
                      <m:rPr>
                        <m:nor/>
                      </m:rP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(z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)| 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309867" y="5056733"/>
                <a:ext cx="222593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8197" t="-1096" r="-24590" b="-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31" y="3949545"/>
            <a:ext cx="3966339" cy="277193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321501" y="4057179"/>
                <a:ext cx="1018227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100">
                          <a:latin typeface="Cambria Math" panose="02040503050406030204" pitchFamily="18" charset="0"/>
                        </a:rPr>
                        <m:t>1.2078048</m:t>
                      </m:r>
                      <m:r>
                        <a:rPr lang="en-US" sz="1100" i="0">
                          <a:latin typeface="Cambria Math" panose="02040503050406030204" pitchFamily="18" charset="0"/>
                        </a:rPr>
                        <m:t>ⅈ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501" y="4057179"/>
                <a:ext cx="1018227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48" y="4232677"/>
            <a:ext cx="3398810" cy="224675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320047" y="6301273"/>
            <a:ext cx="62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36409" y="5931941"/>
            <a:ext cx="123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79068" y="3783724"/>
            <a:ext cx="123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𝜔)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31" y="1984879"/>
            <a:ext cx="4683569" cy="49137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622" y="2003091"/>
            <a:ext cx="5165959" cy="4702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068" y="2518651"/>
            <a:ext cx="7435970" cy="47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Dispersion relation of spin two mode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918" y="2717233"/>
            <a:ext cx="4052052" cy="24421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97324" y="1735157"/>
            <a:ext cx="89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Run of lowest QNM of spin two mode for </a:t>
            </a:r>
            <a:r>
              <a:rPr lang="en-US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1/10, µ = 1.8 </a:t>
            </a:r>
            <a:r>
              <a:rPr lang="en-US" dirty="0" smtClean="0">
                <a:solidFill>
                  <a:srgbClr val="C00000"/>
                </a:solidFill>
              </a:rPr>
              <a:t>for varying </a:t>
            </a:r>
            <a:r>
              <a:rPr lang="en-US" dirty="0" smtClean="0">
                <a:solidFill>
                  <a:srgbClr val="C00000"/>
                </a:solidFill>
              </a:rPr>
              <a:t>momentum.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063" y="3071004"/>
            <a:ext cx="87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𝜔]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61390" y="3059155"/>
            <a:ext cx="87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𝜔]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81884" y="5064510"/>
            <a:ext cx="785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4607" y="5085703"/>
            <a:ext cx="1531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60227" y="5712991"/>
            <a:ext cx="4447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Green’s function with </a:t>
            </a:r>
            <a:r>
              <a:rPr lang="en-US" dirty="0" smtClean="0">
                <a:solidFill>
                  <a:srgbClr val="C00000"/>
                </a:solidFill>
              </a:rPr>
              <a:t>gapped </a:t>
            </a:r>
            <a:r>
              <a:rPr lang="en-US" dirty="0" smtClean="0">
                <a:solidFill>
                  <a:srgbClr val="C00000"/>
                </a:solidFill>
              </a:rPr>
              <a:t>mode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849" y="2671020"/>
            <a:ext cx="3985937" cy="2488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142" y="5640325"/>
            <a:ext cx="1897544" cy="44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751"/>
            <a:ext cx="10515600" cy="981331"/>
          </a:xfrm>
        </p:spPr>
        <p:txBody>
          <a:bodyPr/>
          <a:lstStyle/>
          <a:p>
            <a:pPr algn="ctr"/>
            <a:r>
              <a:rPr lang="en-US" dirty="0" smtClean="0"/>
              <a:t>Spectral method for the coupled system 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8B701-89EF-4A52-813D-7A750579682C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19" y="1908435"/>
            <a:ext cx="2804403" cy="9449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448" y="3313085"/>
            <a:ext cx="2118544" cy="1265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847" y="5235757"/>
            <a:ext cx="4160881" cy="1310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437" y="1960525"/>
            <a:ext cx="3551228" cy="16917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4086" y="4173729"/>
            <a:ext cx="1554615" cy="11278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21856" y="1472964"/>
            <a:ext cx="3337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Coupled eigenvalue problem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8847" y="2919536"/>
            <a:ext cx="296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Series expansion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67519" y="4769224"/>
            <a:ext cx="3382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Substituting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68077" y="1563446"/>
            <a:ext cx="2886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The big matrix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84812" y="3691865"/>
            <a:ext cx="4580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Back to the generalized eigenvalue problem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954327" y="5332828"/>
            <a:ext cx="3717985" cy="12006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65971" y="5617224"/>
            <a:ext cx="4294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if there are constraint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too?</a:t>
            </a:r>
          </a:p>
        </p:txBody>
      </p:sp>
    </p:spTree>
    <p:extLst>
      <p:ext uri="{BB962C8B-B14F-4D97-AF65-F5344CB8AC3E}">
        <p14:creationId xmlns:p14="http://schemas.microsoft.com/office/powerpoint/2010/main" val="34345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11420</TotalTime>
  <Words>568</Words>
  <Application>Microsoft Office PowerPoint</Application>
  <PresentationFormat>Widescreen</PresentationFormat>
  <Paragraphs>119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Using spectral methods to  find the Quasi-Normal Modes (QNM)  of electromagnetic branes</vt:lpstr>
      <vt:lpstr>Holography applied to systems far from equilibrium</vt:lpstr>
      <vt:lpstr>Holographic model for the charged Quark Gluon Plasma (QGP) in external magnetic field </vt:lpstr>
      <vt:lpstr>Fluctuation Equations </vt:lpstr>
      <vt:lpstr>Quasi Normal Modes (QNM) in gravity dual  </vt:lpstr>
      <vt:lpstr>Spectral method overview </vt:lpstr>
      <vt:lpstr>Using spectral method to solve spin two modes of electromagnetic brane</vt:lpstr>
      <vt:lpstr>Dispersion relation of spin two mode</vt:lpstr>
      <vt:lpstr>Spectral method for the coupled system </vt:lpstr>
      <vt:lpstr>Dispersion relation of spin one mode</vt:lpstr>
      <vt:lpstr>Lower QNMs as a function of B with  constant chemical potential (µ=1.8) in spin one mode </vt:lpstr>
      <vt:lpstr>Lower QNMs as a function of B with  constant chemical potential (µ=1.8) in spin one mode </vt:lpstr>
      <vt:lpstr>Lower QNMs as a function of charge in Reissner Nordstrom geometry in spin one mode  </vt:lpstr>
      <vt:lpstr>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spectral method to  find the Quasi-Normal Modes (QNM)  of the electromagnetic branes</dc:title>
  <dc:creator>Roshan Koirala</dc:creator>
  <cp:lastModifiedBy>Roshan Koirala</cp:lastModifiedBy>
  <cp:revision>351</cp:revision>
  <dcterms:created xsi:type="dcterms:W3CDTF">2016-06-18T01:53:17Z</dcterms:created>
  <dcterms:modified xsi:type="dcterms:W3CDTF">2016-06-27T12:57:10Z</dcterms:modified>
</cp:coreProperties>
</file>